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93A91-5CA3-4124-B61B-555238C9E1CB}" v="233" dt="2022-10-19T01:36:30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SEF SAMIR MORENO TARABAY" userId="987397c2-0237-4cd1-a485-bd6afa516b19" providerId="ADAL" clId="{DF593A91-5CA3-4124-B61B-555238C9E1CB}"/>
    <pc:docChg chg="undo custSel addSld delSld modSld sldOrd">
      <pc:chgData name="YUSSEF SAMIR MORENO TARABAY" userId="987397c2-0237-4cd1-a485-bd6afa516b19" providerId="ADAL" clId="{DF593A91-5CA3-4124-B61B-555238C9E1CB}" dt="2022-10-21T17:28:00.125" v="1338" actId="3626"/>
      <pc:docMkLst>
        <pc:docMk/>
      </pc:docMkLst>
      <pc:sldChg chg="addSp delSp modSp mod">
        <pc:chgData name="YUSSEF SAMIR MORENO TARABAY" userId="987397c2-0237-4cd1-a485-bd6afa516b19" providerId="ADAL" clId="{DF593A91-5CA3-4124-B61B-555238C9E1CB}" dt="2022-10-19T01:26:04.914" v="699" actId="14100"/>
        <pc:sldMkLst>
          <pc:docMk/>
          <pc:sldMk cId="4205872808" sldId="257"/>
        </pc:sldMkLst>
        <pc:spChg chg="del">
          <ac:chgData name="YUSSEF SAMIR MORENO TARABAY" userId="987397c2-0237-4cd1-a485-bd6afa516b19" providerId="ADAL" clId="{DF593A91-5CA3-4124-B61B-555238C9E1CB}" dt="2022-10-19T00:39:33.677" v="1" actId="478"/>
          <ac:spMkLst>
            <pc:docMk/>
            <pc:sldMk cId="4205872808" sldId="257"/>
            <ac:spMk id="2" creationId="{F94FD0C0-1399-4354-98D0-148662D93B1B}"/>
          </ac:spMkLst>
        </pc:spChg>
        <pc:spChg chg="del">
          <ac:chgData name="YUSSEF SAMIR MORENO TARABAY" userId="987397c2-0237-4cd1-a485-bd6afa516b19" providerId="ADAL" clId="{DF593A91-5CA3-4124-B61B-555238C9E1CB}" dt="2022-10-19T00:39:32.949" v="0" actId="478"/>
          <ac:spMkLst>
            <pc:docMk/>
            <pc:sldMk cId="4205872808" sldId="257"/>
            <ac:spMk id="3" creationId="{72929899-EF01-4D4F-A192-F911DA31F1F4}"/>
          </ac:spMkLst>
        </pc:spChg>
        <pc:spChg chg="add mod">
          <ac:chgData name="YUSSEF SAMIR MORENO TARABAY" userId="987397c2-0237-4cd1-a485-bd6afa516b19" providerId="ADAL" clId="{DF593A91-5CA3-4124-B61B-555238C9E1CB}" dt="2022-10-19T01:00:53.872" v="382" actId="1036"/>
          <ac:spMkLst>
            <pc:docMk/>
            <pc:sldMk cId="4205872808" sldId="257"/>
            <ac:spMk id="4" creationId="{8C0BAB32-5941-D812-BDC2-57C0FC780C47}"/>
          </ac:spMkLst>
        </pc:spChg>
        <pc:spChg chg="add mod">
          <ac:chgData name="YUSSEF SAMIR MORENO TARABAY" userId="987397c2-0237-4cd1-a485-bd6afa516b19" providerId="ADAL" clId="{DF593A91-5CA3-4124-B61B-555238C9E1CB}" dt="2022-10-19T01:24:53.652" v="693" actId="207"/>
          <ac:spMkLst>
            <pc:docMk/>
            <pc:sldMk cId="4205872808" sldId="257"/>
            <ac:spMk id="6" creationId="{81DE3104-9DD4-F0A4-EB38-B57A0D84F5DA}"/>
          </ac:spMkLst>
        </pc:spChg>
        <pc:graphicFrameChg chg="add mod">
          <ac:chgData name="YUSSEF SAMIR MORENO TARABAY" userId="987397c2-0237-4cd1-a485-bd6afa516b19" providerId="ADAL" clId="{DF593A91-5CA3-4124-B61B-555238C9E1CB}" dt="2022-10-19T01:22:21.004" v="684" actId="1038"/>
          <ac:graphicFrameMkLst>
            <pc:docMk/>
            <pc:sldMk cId="4205872808" sldId="257"/>
            <ac:graphicFrameMk id="5" creationId="{5E9200EB-AE5C-2343-C759-98AA97352049}"/>
          </ac:graphicFrameMkLst>
        </pc:graphicFrameChg>
        <pc:picChg chg="add del mod">
          <ac:chgData name="YUSSEF SAMIR MORENO TARABAY" userId="987397c2-0237-4cd1-a485-bd6afa516b19" providerId="ADAL" clId="{DF593A91-5CA3-4124-B61B-555238C9E1CB}" dt="2022-10-19T01:13:41.847" v="526" actId="478"/>
          <ac:picMkLst>
            <pc:docMk/>
            <pc:sldMk cId="4205872808" sldId="257"/>
            <ac:picMk id="8" creationId="{6E78522B-FDB0-5808-7592-6082EA38B8E5}"/>
          </ac:picMkLst>
        </pc:picChg>
        <pc:picChg chg="add del mod">
          <ac:chgData name="YUSSEF SAMIR MORENO TARABAY" userId="987397c2-0237-4cd1-a485-bd6afa516b19" providerId="ADAL" clId="{DF593A91-5CA3-4124-B61B-555238C9E1CB}" dt="2022-10-19T01:14:47.417" v="532" actId="478"/>
          <ac:picMkLst>
            <pc:docMk/>
            <pc:sldMk cId="4205872808" sldId="257"/>
            <ac:picMk id="10" creationId="{63BE94BD-61A5-B554-FACB-97175C5346EB}"/>
          </ac:picMkLst>
        </pc:picChg>
        <pc:picChg chg="add del mod ord">
          <ac:chgData name="YUSSEF SAMIR MORENO TARABAY" userId="987397c2-0237-4cd1-a485-bd6afa516b19" providerId="ADAL" clId="{DF593A91-5CA3-4124-B61B-555238C9E1CB}" dt="2022-10-19T01:20:18.355" v="612" actId="478"/>
          <ac:picMkLst>
            <pc:docMk/>
            <pc:sldMk cId="4205872808" sldId="257"/>
            <ac:picMk id="12" creationId="{649391A9-2EF5-5D37-8D18-36A1DA64D598}"/>
          </ac:picMkLst>
        </pc:picChg>
        <pc:picChg chg="add del mod ord">
          <ac:chgData name="YUSSEF SAMIR MORENO TARABAY" userId="987397c2-0237-4cd1-a485-bd6afa516b19" providerId="ADAL" clId="{DF593A91-5CA3-4124-B61B-555238C9E1CB}" dt="2022-10-19T01:23:20.030" v="688" actId="478"/>
          <ac:picMkLst>
            <pc:docMk/>
            <pc:sldMk cId="4205872808" sldId="257"/>
            <ac:picMk id="14" creationId="{7AA0AB0D-77A9-DD50-480B-5971BE03D08E}"/>
          </ac:picMkLst>
        </pc:picChg>
        <pc:picChg chg="add del mod">
          <ac:chgData name="YUSSEF SAMIR MORENO TARABAY" userId="987397c2-0237-4cd1-a485-bd6afa516b19" providerId="ADAL" clId="{DF593A91-5CA3-4124-B61B-555238C9E1CB}" dt="2022-10-19T01:20:43.243" v="614" actId="478"/>
          <ac:picMkLst>
            <pc:docMk/>
            <pc:sldMk cId="4205872808" sldId="257"/>
            <ac:picMk id="16" creationId="{2826363C-455A-8F7F-9B1D-19AE06330F2C}"/>
          </ac:picMkLst>
        </pc:picChg>
        <pc:cxnChg chg="add mod">
          <ac:chgData name="YUSSEF SAMIR MORENO TARABAY" userId="987397c2-0237-4cd1-a485-bd6afa516b19" providerId="ADAL" clId="{DF593A91-5CA3-4124-B61B-555238C9E1CB}" dt="2022-10-19T01:26:04.914" v="699" actId="14100"/>
          <ac:cxnSpMkLst>
            <pc:docMk/>
            <pc:sldMk cId="4205872808" sldId="257"/>
            <ac:cxnSpMk id="17" creationId="{9865AD4A-7CC2-210B-95CB-DBA468162645}"/>
          </ac:cxnSpMkLst>
        </pc:cxnChg>
      </pc:sldChg>
      <pc:sldChg chg="add del setBg">
        <pc:chgData name="YUSSEF SAMIR MORENO TARABAY" userId="987397c2-0237-4cd1-a485-bd6afa516b19" providerId="ADAL" clId="{DF593A91-5CA3-4124-B61B-555238C9E1CB}" dt="2022-10-19T00:40:50.244" v="26" actId="47"/>
        <pc:sldMkLst>
          <pc:docMk/>
          <pc:sldMk cId="331523300" sldId="258"/>
        </pc:sldMkLst>
      </pc:sldChg>
      <pc:sldChg chg="add del setBg">
        <pc:chgData name="YUSSEF SAMIR MORENO TARABAY" userId="987397c2-0237-4cd1-a485-bd6afa516b19" providerId="ADAL" clId="{DF593A91-5CA3-4124-B61B-555238C9E1CB}" dt="2022-10-19T00:39:52.850" v="15"/>
        <pc:sldMkLst>
          <pc:docMk/>
          <pc:sldMk cId="670552469" sldId="258"/>
        </pc:sldMkLst>
      </pc:sldChg>
      <pc:sldChg chg="add del setBg">
        <pc:chgData name="YUSSEF SAMIR MORENO TARABAY" userId="987397c2-0237-4cd1-a485-bd6afa516b19" providerId="ADAL" clId="{DF593A91-5CA3-4124-B61B-555238C9E1CB}" dt="2022-10-19T00:39:46.944" v="13"/>
        <pc:sldMkLst>
          <pc:docMk/>
          <pc:sldMk cId="1640318562" sldId="258"/>
        </pc:sldMkLst>
      </pc:sldChg>
      <pc:sldChg chg="new del">
        <pc:chgData name="YUSSEF SAMIR MORENO TARABAY" userId="987397c2-0237-4cd1-a485-bd6afa516b19" providerId="ADAL" clId="{DF593A91-5CA3-4124-B61B-555238C9E1CB}" dt="2022-10-19T00:39:59.369" v="17" actId="47"/>
        <pc:sldMkLst>
          <pc:docMk/>
          <pc:sldMk cId="2343086482" sldId="258"/>
        </pc:sldMkLst>
      </pc:sldChg>
      <pc:sldChg chg="new del">
        <pc:chgData name="YUSSEF SAMIR MORENO TARABAY" userId="987397c2-0237-4cd1-a485-bd6afa516b19" providerId="ADAL" clId="{DF593A91-5CA3-4124-B61B-555238C9E1CB}" dt="2022-10-19T00:40:17.113" v="21" actId="47"/>
        <pc:sldMkLst>
          <pc:docMk/>
          <pc:sldMk cId="2815882199" sldId="258"/>
        </pc:sldMkLst>
      </pc:sldChg>
      <pc:sldChg chg="add del setBg">
        <pc:chgData name="YUSSEF SAMIR MORENO TARABAY" userId="987397c2-0237-4cd1-a485-bd6afa516b19" providerId="ADAL" clId="{DF593A91-5CA3-4124-B61B-555238C9E1CB}" dt="2022-10-19T00:40:08.174" v="19" actId="47"/>
        <pc:sldMkLst>
          <pc:docMk/>
          <pc:sldMk cId="3032524792" sldId="258"/>
        </pc:sldMkLst>
      </pc:sldChg>
      <pc:sldChg chg="del">
        <pc:chgData name="YUSSEF SAMIR MORENO TARABAY" userId="987397c2-0237-4cd1-a485-bd6afa516b19" providerId="ADAL" clId="{DF593A91-5CA3-4124-B61B-555238C9E1CB}" dt="2022-10-19T00:40:28.830" v="22" actId="47"/>
        <pc:sldMkLst>
          <pc:docMk/>
          <pc:sldMk cId="3733732809" sldId="258"/>
        </pc:sldMkLst>
      </pc:sldChg>
      <pc:sldChg chg="add del setBg">
        <pc:chgData name="YUSSEF SAMIR MORENO TARABAY" userId="987397c2-0237-4cd1-a485-bd6afa516b19" providerId="ADAL" clId="{DF593A91-5CA3-4124-B61B-555238C9E1CB}" dt="2022-10-19T00:40:35.842" v="24" actId="47"/>
        <pc:sldMkLst>
          <pc:docMk/>
          <pc:sldMk cId="3742035611" sldId="258"/>
        </pc:sldMkLst>
      </pc:sldChg>
      <pc:sldChg chg="add del">
        <pc:chgData name="YUSSEF SAMIR MORENO TARABAY" userId="987397c2-0237-4cd1-a485-bd6afa516b19" providerId="ADAL" clId="{DF593A91-5CA3-4124-B61B-555238C9E1CB}" dt="2022-10-19T00:42:54.438" v="31" actId="47"/>
        <pc:sldMkLst>
          <pc:docMk/>
          <pc:sldMk cId="4271588045" sldId="258"/>
        </pc:sldMkLst>
      </pc:sldChg>
      <pc:sldChg chg="add del setBg">
        <pc:chgData name="YUSSEF SAMIR MORENO TARABAY" userId="987397c2-0237-4cd1-a485-bd6afa516b19" providerId="ADAL" clId="{DF593A91-5CA3-4124-B61B-555238C9E1CB}" dt="2022-10-19T00:42:40.483" v="29" actId="47"/>
        <pc:sldMkLst>
          <pc:docMk/>
          <pc:sldMk cId="840908182" sldId="259"/>
        </pc:sldMkLst>
      </pc:sldChg>
      <pc:sldChg chg="addSp modSp add mod">
        <pc:chgData name="YUSSEF SAMIR MORENO TARABAY" userId="987397c2-0237-4cd1-a485-bd6afa516b19" providerId="ADAL" clId="{DF593A91-5CA3-4124-B61B-555238C9E1CB}" dt="2022-10-19T01:00:44.727" v="379" actId="1035"/>
        <pc:sldMkLst>
          <pc:docMk/>
          <pc:sldMk cId="2380245309" sldId="259"/>
        </pc:sldMkLst>
        <pc:spChg chg="add mod">
          <ac:chgData name="YUSSEF SAMIR MORENO TARABAY" userId="987397c2-0237-4cd1-a485-bd6afa516b19" providerId="ADAL" clId="{DF593A91-5CA3-4124-B61B-555238C9E1CB}" dt="2022-10-19T00:45:37.205" v="77" actId="1076"/>
          <ac:spMkLst>
            <pc:docMk/>
            <pc:sldMk cId="2380245309" sldId="259"/>
            <ac:spMk id="4" creationId="{DA1FF81F-FBE8-342B-79BD-07BF06325281}"/>
          </ac:spMkLst>
        </pc:spChg>
        <pc:spChg chg="add mod">
          <ac:chgData name="YUSSEF SAMIR MORENO TARABAY" userId="987397c2-0237-4cd1-a485-bd6afa516b19" providerId="ADAL" clId="{DF593A91-5CA3-4124-B61B-555238C9E1CB}" dt="2022-10-19T00:45:37.205" v="77" actId="1076"/>
          <ac:spMkLst>
            <pc:docMk/>
            <pc:sldMk cId="2380245309" sldId="259"/>
            <ac:spMk id="5" creationId="{A4C93F57-BC5A-6014-9065-8525718C5715}"/>
          </ac:spMkLst>
        </pc:spChg>
        <pc:spChg chg="add mod">
          <ac:chgData name="YUSSEF SAMIR MORENO TARABAY" userId="987397c2-0237-4cd1-a485-bd6afa516b19" providerId="ADAL" clId="{DF593A91-5CA3-4124-B61B-555238C9E1CB}" dt="2022-10-19T01:00:44.727" v="379" actId="1035"/>
          <ac:spMkLst>
            <pc:docMk/>
            <pc:sldMk cId="2380245309" sldId="259"/>
            <ac:spMk id="6" creationId="{4C9E982E-E73D-8085-9A87-D2CEF67A0092}"/>
          </ac:spMkLst>
        </pc:spChg>
        <pc:graphicFrameChg chg="add mod">
          <ac:chgData name="YUSSEF SAMIR MORENO TARABAY" userId="987397c2-0237-4cd1-a485-bd6afa516b19" providerId="ADAL" clId="{DF593A91-5CA3-4124-B61B-555238C9E1CB}" dt="2022-10-19T00:45:37.205" v="77" actId="1076"/>
          <ac:graphicFrameMkLst>
            <pc:docMk/>
            <pc:sldMk cId="2380245309" sldId="259"/>
            <ac:graphicFrameMk id="2" creationId="{FC1D1D68-6319-FE0C-677F-88CC192EF6A6}"/>
          </ac:graphicFrameMkLst>
        </pc:graphicFrameChg>
        <pc:graphicFrameChg chg="add mod">
          <ac:chgData name="YUSSEF SAMIR MORENO TARABAY" userId="987397c2-0237-4cd1-a485-bd6afa516b19" providerId="ADAL" clId="{DF593A91-5CA3-4124-B61B-555238C9E1CB}" dt="2022-10-19T00:45:37.205" v="77" actId="1076"/>
          <ac:graphicFrameMkLst>
            <pc:docMk/>
            <pc:sldMk cId="2380245309" sldId="259"/>
            <ac:graphicFrameMk id="3" creationId="{7D6326C6-DB1D-8B4C-FB4A-F36957F51B45}"/>
          </ac:graphicFrameMkLst>
        </pc:graphicFrameChg>
      </pc:sldChg>
      <pc:sldChg chg="add del setBg">
        <pc:chgData name="YUSSEF SAMIR MORENO TARABAY" userId="987397c2-0237-4cd1-a485-bd6afa516b19" providerId="ADAL" clId="{DF593A91-5CA3-4124-B61B-555238C9E1CB}" dt="2022-10-19T00:39:46.330" v="12"/>
        <pc:sldMkLst>
          <pc:docMk/>
          <pc:sldMk cId="2439117808" sldId="259"/>
        </pc:sldMkLst>
      </pc:sldChg>
      <pc:sldChg chg="addSp modSp add mod">
        <pc:chgData name="YUSSEF SAMIR MORENO TARABAY" userId="987397c2-0237-4cd1-a485-bd6afa516b19" providerId="ADAL" clId="{DF593A91-5CA3-4124-B61B-555238C9E1CB}" dt="2022-10-19T01:00:37.676" v="372" actId="1076"/>
        <pc:sldMkLst>
          <pc:docMk/>
          <pc:sldMk cId="746834389" sldId="260"/>
        </pc:sldMkLst>
        <pc:spChg chg="add mod">
          <ac:chgData name="YUSSEF SAMIR MORENO TARABAY" userId="987397c2-0237-4cd1-a485-bd6afa516b19" providerId="ADAL" clId="{DF593A91-5CA3-4124-B61B-555238C9E1CB}" dt="2022-10-19T01:00:37.676" v="372" actId="1076"/>
          <ac:spMkLst>
            <pc:docMk/>
            <pc:sldMk cId="746834389" sldId="260"/>
            <ac:spMk id="2" creationId="{85616DAE-1389-A3E1-3426-7A6411978C45}"/>
          </ac:spMkLst>
        </pc:spChg>
        <pc:spChg chg="add mod">
          <ac:chgData name="YUSSEF SAMIR MORENO TARABAY" userId="987397c2-0237-4cd1-a485-bd6afa516b19" providerId="ADAL" clId="{DF593A91-5CA3-4124-B61B-555238C9E1CB}" dt="2022-10-19T00:47:33.832" v="125" actId="14100"/>
          <ac:spMkLst>
            <pc:docMk/>
            <pc:sldMk cId="746834389" sldId="260"/>
            <ac:spMk id="3" creationId="{A87181A6-C948-557B-DEF8-160CDF65F80C}"/>
          </ac:spMkLst>
        </pc:spChg>
        <pc:spChg chg="add mod">
          <ac:chgData name="YUSSEF SAMIR MORENO TARABAY" userId="987397c2-0237-4cd1-a485-bd6afa516b19" providerId="ADAL" clId="{DF593A91-5CA3-4124-B61B-555238C9E1CB}" dt="2022-10-19T00:53:01.609" v="288" actId="1076"/>
          <ac:spMkLst>
            <pc:docMk/>
            <pc:sldMk cId="746834389" sldId="260"/>
            <ac:spMk id="7" creationId="{51C2A90F-24FB-926A-AB35-6D70AC091CC5}"/>
          </ac:spMkLst>
        </pc:spChg>
        <pc:spChg chg="add mod">
          <ac:chgData name="YUSSEF SAMIR MORENO TARABAY" userId="987397c2-0237-4cd1-a485-bd6afa516b19" providerId="ADAL" clId="{DF593A91-5CA3-4124-B61B-555238C9E1CB}" dt="2022-10-19T00:53:05.322" v="298" actId="1036"/>
          <ac:spMkLst>
            <pc:docMk/>
            <pc:sldMk cId="746834389" sldId="260"/>
            <ac:spMk id="8" creationId="{4C07D302-194B-D38D-6519-C842E2DD87F9}"/>
          </ac:spMkLst>
        </pc:spChg>
        <pc:spChg chg="add mod">
          <ac:chgData name="YUSSEF SAMIR MORENO TARABAY" userId="987397c2-0237-4cd1-a485-bd6afa516b19" providerId="ADAL" clId="{DF593A91-5CA3-4124-B61B-555238C9E1CB}" dt="2022-10-19T00:53:15.479" v="318" actId="1038"/>
          <ac:spMkLst>
            <pc:docMk/>
            <pc:sldMk cId="746834389" sldId="260"/>
            <ac:spMk id="9" creationId="{94E5394F-72FB-8F54-D712-1495DD5670C5}"/>
          </ac:spMkLst>
        </pc:spChg>
        <pc:spChg chg="add mod">
          <ac:chgData name="YUSSEF SAMIR MORENO TARABAY" userId="987397c2-0237-4cd1-a485-bd6afa516b19" providerId="ADAL" clId="{DF593A91-5CA3-4124-B61B-555238C9E1CB}" dt="2022-10-19T00:48:14.079" v="157" actId="14100"/>
          <ac:spMkLst>
            <pc:docMk/>
            <pc:sldMk cId="746834389" sldId="260"/>
            <ac:spMk id="11" creationId="{7BF1F160-53DC-2A10-F9E8-822427AE6033}"/>
          </ac:spMkLst>
        </pc:spChg>
        <pc:spChg chg="add mod">
          <ac:chgData name="YUSSEF SAMIR MORENO TARABAY" userId="987397c2-0237-4cd1-a485-bd6afa516b19" providerId="ADAL" clId="{DF593A91-5CA3-4124-B61B-555238C9E1CB}" dt="2022-10-19T00:47:55.041" v="128" actId="1076"/>
          <ac:spMkLst>
            <pc:docMk/>
            <pc:sldMk cId="746834389" sldId="260"/>
            <ac:spMk id="16" creationId="{87FE202B-C70F-6083-C989-25181E665C37}"/>
          </ac:spMkLst>
        </pc:spChg>
        <pc:spChg chg="add mod">
          <ac:chgData name="YUSSEF SAMIR MORENO TARABAY" userId="987397c2-0237-4cd1-a485-bd6afa516b19" providerId="ADAL" clId="{DF593A91-5CA3-4124-B61B-555238C9E1CB}" dt="2022-10-19T00:51:49.457" v="246" actId="255"/>
          <ac:spMkLst>
            <pc:docMk/>
            <pc:sldMk cId="746834389" sldId="260"/>
            <ac:spMk id="18" creationId="{2590B656-9B0E-FA6B-9125-4BBCF9A55A4C}"/>
          </ac:spMkLst>
        </pc:spChg>
        <pc:spChg chg="add mod">
          <ac:chgData name="YUSSEF SAMIR MORENO TARABAY" userId="987397c2-0237-4cd1-a485-bd6afa516b19" providerId="ADAL" clId="{DF593A91-5CA3-4124-B61B-555238C9E1CB}" dt="2022-10-19T00:48:47.756" v="170" actId="1036"/>
          <ac:spMkLst>
            <pc:docMk/>
            <pc:sldMk cId="746834389" sldId="260"/>
            <ac:spMk id="27" creationId="{6BCB0FAE-1D6E-9A8A-BD51-6FBA4D1202AF}"/>
          </ac:spMkLst>
        </pc:spChg>
        <pc:spChg chg="add mod">
          <ac:chgData name="YUSSEF SAMIR MORENO TARABAY" userId="987397c2-0237-4cd1-a485-bd6afa516b19" providerId="ADAL" clId="{DF593A91-5CA3-4124-B61B-555238C9E1CB}" dt="2022-10-19T00:50:27.289" v="238" actId="1037"/>
          <ac:spMkLst>
            <pc:docMk/>
            <pc:sldMk cId="746834389" sldId="260"/>
            <ac:spMk id="28" creationId="{F17E1345-73DE-BDDB-2A19-BC420E2B867F}"/>
          </ac:spMkLst>
        </pc:spChg>
        <pc:spChg chg="add mod">
          <ac:chgData name="YUSSEF SAMIR MORENO TARABAY" userId="987397c2-0237-4cd1-a485-bd6afa516b19" providerId="ADAL" clId="{DF593A91-5CA3-4124-B61B-555238C9E1CB}" dt="2022-10-19T00:52:43.632" v="283" actId="255"/>
          <ac:spMkLst>
            <pc:docMk/>
            <pc:sldMk cId="746834389" sldId="260"/>
            <ac:spMk id="29" creationId="{470B3596-BC40-8148-7D06-580715BC5D94}"/>
          </ac:spMkLst>
        </pc:spChg>
        <pc:spChg chg="add mod">
          <ac:chgData name="YUSSEF SAMIR MORENO TARABAY" userId="987397c2-0237-4cd1-a485-bd6afa516b19" providerId="ADAL" clId="{DF593A91-5CA3-4124-B61B-555238C9E1CB}" dt="2022-10-19T00:52:40.036" v="282" actId="255"/>
          <ac:spMkLst>
            <pc:docMk/>
            <pc:sldMk cId="746834389" sldId="260"/>
            <ac:spMk id="31" creationId="{A711ABB9-16D3-E048-6338-EB1D2FDAF0A4}"/>
          </ac:spMkLst>
        </pc:spChg>
        <pc:grpChg chg="add mod">
          <ac:chgData name="YUSSEF SAMIR MORENO TARABAY" userId="987397c2-0237-4cd1-a485-bd6afa516b19" providerId="ADAL" clId="{DF593A91-5CA3-4124-B61B-555238C9E1CB}" dt="2022-10-19T00:47:59.358" v="145" actId="1037"/>
          <ac:grpSpMkLst>
            <pc:docMk/>
            <pc:sldMk cId="746834389" sldId="260"/>
            <ac:grpSpMk id="13" creationId="{430EAF5C-2925-EAF0-79D8-9ACA46E40824}"/>
          </ac:grpSpMkLst>
        </pc:grpChg>
        <pc:grpChg chg="add mod">
          <ac:chgData name="YUSSEF SAMIR MORENO TARABAY" userId="987397c2-0237-4cd1-a485-bd6afa516b19" providerId="ADAL" clId="{DF593A91-5CA3-4124-B61B-555238C9E1CB}" dt="2022-10-19T00:47:18.456" v="107" actId="1076"/>
          <ac:grpSpMkLst>
            <pc:docMk/>
            <pc:sldMk cId="746834389" sldId="260"/>
            <ac:grpSpMk id="19" creationId="{D3704C7F-4481-43C3-B251-687F2E6CFAA3}"/>
          </ac:grpSpMkLst>
        </pc:grpChg>
        <pc:picChg chg="add mod">
          <ac:chgData name="YUSSEF SAMIR MORENO TARABAY" userId="987397c2-0237-4cd1-a485-bd6afa516b19" providerId="ADAL" clId="{DF593A91-5CA3-4124-B61B-555238C9E1CB}" dt="2022-10-19T00:52:50.867" v="284" actId="167"/>
          <ac:picMkLst>
            <pc:docMk/>
            <pc:sldMk cId="746834389" sldId="260"/>
            <ac:picMk id="10" creationId="{2E7688BE-6B59-4C34-4DA8-879B7669D7D6}"/>
          </ac:picMkLst>
        </pc:picChg>
        <pc:picChg chg="add mod">
          <ac:chgData name="YUSSEF SAMIR MORENO TARABAY" userId="987397c2-0237-4cd1-a485-bd6afa516b19" providerId="ADAL" clId="{DF593A91-5CA3-4124-B61B-555238C9E1CB}" dt="2022-10-19T00:47:59.358" v="145" actId="1037"/>
          <ac:picMkLst>
            <pc:docMk/>
            <pc:sldMk cId="746834389" sldId="260"/>
            <ac:picMk id="12" creationId="{95936415-1DF3-D0E2-7758-B2CA3869073D}"/>
          </ac:picMkLst>
        </pc:picChg>
        <pc:picChg chg="mod">
          <ac:chgData name="YUSSEF SAMIR MORENO TARABAY" userId="987397c2-0237-4cd1-a485-bd6afa516b19" providerId="ADAL" clId="{DF593A91-5CA3-4124-B61B-555238C9E1CB}" dt="2022-10-19T00:47:59.358" v="145" actId="1037"/>
          <ac:picMkLst>
            <pc:docMk/>
            <pc:sldMk cId="746834389" sldId="260"/>
            <ac:picMk id="14" creationId="{F27B20AD-5491-3608-BBD8-FB10D2A017B0}"/>
          </ac:picMkLst>
        </pc:picChg>
        <pc:picChg chg="mod">
          <ac:chgData name="YUSSEF SAMIR MORENO TARABAY" userId="987397c2-0237-4cd1-a485-bd6afa516b19" providerId="ADAL" clId="{DF593A91-5CA3-4124-B61B-555238C9E1CB}" dt="2022-10-19T00:47:59.358" v="145" actId="1037"/>
          <ac:picMkLst>
            <pc:docMk/>
            <pc:sldMk cId="746834389" sldId="260"/>
            <ac:picMk id="15" creationId="{A8EEB29C-1C45-1D7A-8960-D51F90432310}"/>
          </ac:picMkLst>
        </pc:picChg>
        <pc:picChg chg="mod">
          <ac:chgData name="YUSSEF SAMIR MORENO TARABAY" userId="987397c2-0237-4cd1-a485-bd6afa516b19" providerId="ADAL" clId="{DF593A91-5CA3-4124-B61B-555238C9E1CB}" dt="2022-10-19T00:47:18.456" v="107" actId="1076"/>
          <ac:picMkLst>
            <pc:docMk/>
            <pc:sldMk cId="746834389" sldId="260"/>
            <ac:picMk id="20" creationId="{9C05A0BC-C8B4-582C-E445-DE2D4F2FB640}"/>
          </ac:picMkLst>
        </pc:picChg>
        <pc:picChg chg="mod">
          <ac:chgData name="YUSSEF SAMIR MORENO TARABAY" userId="987397c2-0237-4cd1-a485-bd6afa516b19" providerId="ADAL" clId="{DF593A91-5CA3-4124-B61B-555238C9E1CB}" dt="2022-10-19T00:47:18.456" v="107" actId="1076"/>
          <ac:picMkLst>
            <pc:docMk/>
            <pc:sldMk cId="746834389" sldId="260"/>
            <ac:picMk id="21" creationId="{75B77F94-3178-E1DF-D4A3-A6CE933EF69B}"/>
          </ac:picMkLst>
        </pc:picChg>
        <pc:picChg chg="add mod">
          <ac:chgData name="YUSSEF SAMIR MORENO TARABAY" userId="987397c2-0237-4cd1-a485-bd6afa516b19" providerId="ADAL" clId="{DF593A91-5CA3-4124-B61B-555238C9E1CB}" dt="2022-10-19T00:52:15.795" v="279" actId="1037"/>
          <ac:picMkLst>
            <pc:docMk/>
            <pc:sldMk cId="746834389" sldId="260"/>
            <ac:picMk id="22" creationId="{24EAC89F-59CE-4E1B-13D7-A75304AF1C9B}"/>
          </ac:picMkLst>
        </pc:picChg>
        <pc:picChg chg="add mod">
          <ac:chgData name="YUSSEF SAMIR MORENO TARABAY" userId="987397c2-0237-4cd1-a485-bd6afa516b19" providerId="ADAL" clId="{DF593A91-5CA3-4124-B61B-555238C9E1CB}" dt="2022-10-19T00:52:13.448" v="275" actId="1076"/>
          <ac:picMkLst>
            <pc:docMk/>
            <pc:sldMk cId="746834389" sldId="260"/>
            <ac:picMk id="25" creationId="{8C8F247F-21AD-7CD7-DAF7-0C60C85857EB}"/>
          </ac:picMkLst>
        </pc:picChg>
        <pc:cxnChg chg="add mod">
          <ac:chgData name="YUSSEF SAMIR MORENO TARABAY" userId="987397c2-0237-4cd1-a485-bd6afa516b19" providerId="ADAL" clId="{DF593A91-5CA3-4124-B61B-555238C9E1CB}" dt="2022-10-19T00:48:24.985" v="159" actId="14100"/>
          <ac:cxnSpMkLst>
            <pc:docMk/>
            <pc:sldMk cId="746834389" sldId="260"/>
            <ac:cxnSpMk id="4" creationId="{F9442DCD-745D-77FC-60EA-7DC4ADDD6571}"/>
          </ac:cxnSpMkLst>
        </pc:cxnChg>
        <pc:cxnChg chg="add mod">
          <ac:chgData name="YUSSEF SAMIR MORENO TARABAY" userId="987397c2-0237-4cd1-a485-bd6afa516b19" providerId="ADAL" clId="{DF593A91-5CA3-4124-B61B-555238C9E1CB}" dt="2022-10-19T00:48:28.907" v="160" actId="14100"/>
          <ac:cxnSpMkLst>
            <pc:docMk/>
            <pc:sldMk cId="746834389" sldId="260"/>
            <ac:cxnSpMk id="5" creationId="{CEAB42C3-258D-49D8-EE90-D750B8D8ADD9}"/>
          </ac:cxnSpMkLst>
        </pc:cxnChg>
        <pc:cxnChg chg="add mod">
          <ac:chgData name="YUSSEF SAMIR MORENO TARABAY" userId="987397c2-0237-4cd1-a485-bd6afa516b19" providerId="ADAL" clId="{DF593A91-5CA3-4124-B61B-555238C9E1CB}" dt="2022-10-19T00:52:24.203" v="280" actId="14100"/>
          <ac:cxnSpMkLst>
            <pc:docMk/>
            <pc:sldMk cId="746834389" sldId="260"/>
            <ac:cxnSpMk id="6" creationId="{7A2B2C56-EA1F-57E1-817E-86798ECE787F}"/>
          </ac:cxnSpMkLst>
        </pc:cxnChg>
        <pc:cxnChg chg="add mod">
          <ac:chgData name="YUSSEF SAMIR MORENO TARABAY" userId="987397c2-0237-4cd1-a485-bd6afa516b19" providerId="ADAL" clId="{DF593A91-5CA3-4124-B61B-555238C9E1CB}" dt="2022-10-19T00:47:18.456" v="107" actId="1076"/>
          <ac:cxnSpMkLst>
            <pc:docMk/>
            <pc:sldMk cId="746834389" sldId="260"/>
            <ac:cxnSpMk id="17" creationId="{FEAD43AB-FF2A-40DB-2A97-ACDA8F14770F}"/>
          </ac:cxnSpMkLst>
        </pc:cxnChg>
        <pc:cxnChg chg="add mod">
          <ac:chgData name="YUSSEF SAMIR MORENO TARABAY" userId="987397c2-0237-4cd1-a485-bd6afa516b19" providerId="ADAL" clId="{DF593A91-5CA3-4124-B61B-555238C9E1CB}" dt="2022-10-19T00:47:18.456" v="107" actId="1076"/>
          <ac:cxnSpMkLst>
            <pc:docMk/>
            <pc:sldMk cId="746834389" sldId="260"/>
            <ac:cxnSpMk id="23" creationId="{F59EECDB-299E-0DC3-3F1C-66D8E3F53AFD}"/>
          </ac:cxnSpMkLst>
        </pc:cxnChg>
        <pc:cxnChg chg="add mod">
          <ac:chgData name="YUSSEF SAMIR MORENO TARABAY" userId="987397c2-0237-4cd1-a485-bd6afa516b19" providerId="ADAL" clId="{DF593A91-5CA3-4124-B61B-555238C9E1CB}" dt="2022-10-19T00:50:09.814" v="211" actId="14100"/>
          <ac:cxnSpMkLst>
            <pc:docMk/>
            <pc:sldMk cId="746834389" sldId="260"/>
            <ac:cxnSpMk id="24" creationId="{C2F80141-FBE1-8B19-9079-2BA79AB4F340}"/>
          </ac:cxnSpMkLst>
        </pc:cxnChg>
        <pc:cxnChg chg="add mod">
          <ac:chgData name="YUSSEF SAMIR MORENO TARABAY" userId="987397c2-0237-4cd1-a485-bd6afa516b19" providerId="ADAL" clId="{DF593A91-5CA3-4124-B61B-555238C9E1CB}" dt="2022-10-19T00:49:11.417" v="174" actId="14100"/>
          <ac:cxnSpMkLst>
            <pc:docMk/>
            <pc:sldMk cId="746834389" sldId="260"/>
            <ac:cxnSpMk id="26" creationId="{5B929ED0-50AE-556B-1346-A64748512D0C}"/>
          </ac:cxnSpMkLst>
        </pc:cxnChg>
        <pc:cxnChg chg="add mod">
          <ac:chgData name="YUSSEF SAMIR MORENO TARABAY" userId="987397c2-0237-4cd1-a485-bd6afa516b19" providerId="ADAL" clId="{DF593A91-5CA3-4124-B61B-555238C9E1CB}" dt="2022-10-19T00:50:01.086" v="210" actId="14100"/>
          <ac:cxnSpMkLst>
            <pc:docMk/>
            <pc:sldMk cId="746834389" sldId="260"/>
            <ac:cxnSpMk id="30" creationId="{B81D6EAD-4684-9FD5-7820-F389E9B9724E}"/>
          </ac:cxnSpMkLst>
        </pc:cxnChg>
        <pc:cxnChg chg="add mod">
          <ac:chgData name="YUSSEF SAMIR MORENO TARABAY" userId="987397c2-0237-4cd1-a485-bd6afa516b19" providerId="ADAL" clId="{DF593A91-5CA3-4124-B61B-555238C9E1CB}" dt="2022-10-19T00:49:07.655" v="173" actId="14100"/>
          <ac:cxnSpMkLst>
            <pc:docMk/>
            <pc:sldMk cId="746834389" sldId="260"/>
            <ac:cxnSpMk id="32" creationId="{53695EAD-8769-791E-C463-09321D9FEDE8}"/>
          </ac:cxnSpMkLst>
        </pc:cxnChg>
      </pc:sldChg>
      <pc:sldChg chg="add del setBg">
        <pc:chgData name="YUSSEF SAMIR MORENO TARABAY" userId="987397c2-0237-4cd1-a485-bd6afa516b19" providerId="ADAL" clId="{DF593A91-5CA3-4124-B61B-555238C9E1CB}" dt="2022-10-19T00:39:45.971" v="11"/>
        <pc:sldMkLst>
          <pc:docMk/>
          <pc:sldMk cId="1786116691" sldId="260"/>
        </pc:sldMkLst>
      </pc:sldChg>
      <pc:sldChg chg="add del setBg">
        <pc:chgData name="YUSSEF SAMIR MORENO TARABAY" userId="987397c2-0237-4cd1-a485-bd6afa516b19" providerId="ADAL" clId="{DF593A91-5CA3-4124-B61B-555238C9E1CB}" dt="2022-10-19T00:39:45.716" v="10"/>
        <pc:sldMkLst>
          <pc:docMk/>
          <pc:sldMk cId="449606355" sldId="261"/>
        </pc:sldMkLst>
      </pc:sldChg>
      <pc:sldChg chg="addSp modSp add mod">
        <pc:chgData name="YUSSEF SAMIR MORENO TARABAY" userId="987397c2-0237-4cd1-a485-bd6afa516b19" providerId="ADAL" clId="{DF593A91-5CA3-4124-B61B-555238C9E1CB}" dt="2022-10-19T01:00:31.430" v="371" actId="1076"/>
        <pc:sldMkLst>
          <pc:docMk/>
          <pc:sldMk cId="1636980801" sldId="261"/>
        </pc:sldMkLst>
        <pc:spChg chg="add mod">
          <ac:chgData name="YUSSEF SAMIR MORENO TARABAY" userId="987397c2-0237-4cd1-a485-bd6afa516b19" providerId="ADAL" clId="{DF593A91-5CA3-4124-B61B-555238C9E1CB}" dt="2022-10-19T01:00:31.430" v="371" actId="1076"/>
          <ac:spMkLst>
            <pc:docMk/>
            <pc:sldMk cId="1636980801" sldId="261"/>
            <ac:spMk id="11" creationId="{81A851C0-5F37-9F61-A7F0-B2B1F80A37B8}"/>
          </ac:spMkLst>
        </pc:spChg>
        <pc:graphicFrameChg chg="add mod">
          <ac:chgData name="YUSSEF SAMIR MORENO TARABAY" userId="987397c2-0237-4cd1-a485-bd6afa516b19" providerId="ADAL" clId="{DF593A91-5CA3-4124-B61B-555238C9E1CB}" dt="2022-10-19T00:53:52.961" v="321" actId="14100"/>
          <ac:graphicFrameMkLst>
            <pc:docMk/>
            <pc:sldMk cId="1636980801" sldId="261"/>
            <ac:graphicFrameMk id="2" creationId="{D9F0BF2A-0D5B-3549-3BC0-495470B71828}"/>
          </ac:graphicFrameMkLst>
        </pc:graphicFrameChg>
        <pc:picChg chg="add mod">
          <ac:chgData name="YUSSEF SAMIR MORENO TARABAY" userId="987397c2-0237-4cd1-a485-bd6afa516b19" providerId="ADAL" clId="{DF593A91-5CA3-4124-B61B-555238C9E1CB}" dt="2022-10-19T00:54:24.458" v="326" actId="1076"/>
          <ac:picMkLst>
            <pc:docMk/>
            <pc:sldMk cId="1636980801" sldId="261"/>
            <ac:picMk id="3" creationId="{7A75A350-6F14-5AA8-5F65-8DB86AF500D4}"/>
          </ac:picMkLst>
        </pc:picChg>
        <pc:picChg chg="add mod">
          <ac:chgData name="YUSSEF SAMIR MORENO TARABAY" userId="987397c2-0237-4cd1-a485-bd6afa516b19" providerId="ADAL" clId="{DF593A91-5CA3-4124-B61B-555238C9E1CB}" dt="2022-10-19T00:54:24.458" v="326" actId="1076"/>
          <ac:picMkLst>
            <pc:docMk/>
            <pc:sldMk cId="1636980801" sldId="261"/>
            <ac:picMk id="4" creationId="{95ED8D15-06C4-69B2-66FA-2A5DCC3387B0}"/>
          </ac:picMkLst>
        </pc:picChg>
        <pc:picChg chg="add mod">
          <ac:chgData name="YUSSEF SAMIR MORENO TARABAY" userId="987397c2-0237-4cd1-a485-bd6afa516b19" providerId="ADAL" clId="{DF593A91-5CA3-4124-B61B-555238C9E1CB}" dt="2022-10-19T00:53:59.726" v="322" actId="1076"/>
          <ac:picMkLst>
            <pc:docMk/>
            <pc:sldMk cId="1636980801" sldId="261"/>
            <ac:picMk id="5" creationId="{67FC1F04-7D09-336B-45C9-8B7B2D96A80C}"/>
          </ac:picMkLst>
        </pc:picChg>
        <pc:picChg chg="add mod">
          <ac:chgData name="YUSSEF SAMIR MORENO TARABAY" userId="987397c2-0237-4cd1-a485-bd6afa516b19" providerId="ADAL" clId="{DF593A91-5CA3-4124-B61B-555238C9E1CB}" dt="2022-10-19T00:54:15.261" v="325" actId="1076"/>
          <ac:picMkLst>
            <pc:docMk/>
            <pc:sldMk cId="1636980801" sldId="261"/>
            <ac:picMk id="6" creationId="{00F4EE92-0766-FF9B-6BD0-032405AEC76B}"/>
          </ac:picMkLst>
        </pc:picChg>
        <pc:picChg chg="add mod">
          <ac:chgData name="YUSSEF SAMIR MORENO TARABAY" userId="987397c2-0237-4cd1-a485-bd6afa516b19" providerId="ADAL" clId="{DF593A91-5CA3-4124-B61B-555238C9E1CB}" dt="2022-10-19T00:54:10.396" v="324" actId="1076"/>
          <ac:picMkLst>
            <pc:docMk/>
            <pc:sldMk cId="1636980801" sldId="261"/>
            <ac:picMk id="7" creationId="{5EF87AB7-582D-BA0D-4864-69D2C92CB7FD}"/>
          </ac:picMkLst>
        </pc:picChg>
        <pc:picChg chg="add mod">
          <ac:chgData name="YUSSEF SAMIR MORENO TARABAY" userId="987397c2-0237-4cd1-a485-bd6afa516b19" providerId="ADAL" clId="{DF593A91-5CA3-4124-B61B-555238C9E1CB}" dt="2022-10-19T00:54:50.686" v="338" actId="1076"/>
          <ac:picMkLst>
            <pc:docMk/>
            <pc:sldMk cId="1636980801" sldId="261"/>
            <ac:picMk id="8" creationId="{84D8B576-8004-DD10-9B46-184C5F0BD916}"/>
          </ac:picMkLst>
        </pc:picChg>
        <pc:picChg chg="add mod">
          <ac:chgData name="YUSSEF SAMIR MORENO TARABAY" userId="987397c2-0237-4cd1-a485-bd6afa516b19" providerId="ADAL" clId="{DF593A91-5CA3-4124-B61B-555238C9E1CB}" dt="2022-10-19T00:54:41.974" v="331" actId="167"/>
          <ac:picMkLst>
            <pc:docMk/>
            <pc:sldMk cId="1636980801" sldId="261"/>
            <ac:picMk id="9" creationId="{8106CC4F-8FD3-F72A-56E5-E11CD8B0A315}"/>
          </ac:picMkLst>
        </pc:picChg>
        <pc:picChg chg="add mod">
          <ac:chgData name="YUSSEF SAMIR MORENO TARABAY" userId="987397c2-0237-4cd1-a485-bd6afa516b19" providerId="ADAL" clId="{DF593A91-5CA3-4124-B61B-555238C9E1CB}" dt="2022-10-19T00:54:30.999" v="327" actId="1076"/>
          <ac:picMkLst>
            <pc:docMk/>
            <pc:sldMk cId="1636980801" sldId="261"/>
            <ac:picMk id="10" creationId="{F3FE72EE-7701-08DD-7E6D-BE4799BA7453}"/>
          </ac:picMkLst>
        </pc:picChg>
        <pc:picChg chg="add mod">
          <ac:chgData name="YUSSEF SAMIR MORENO TARABAY" userId="987397c2-0237-4cd1-a485-bd6afa516b19" providerId="ADAL" clId="{DF593A91-5CA3-4124-B61B-555238C9E1CB}" dt="2022-10-19T00:54:03.773" v="323" actId="1076"/>
          <ac:picMkLst>
            <pc:docMk/>
            <pc:sldMk cId="1636980801" sldId="261"/>
            <ac:picMk id="12" creationId="{18FD5571-3F3C-7077-00AE-660F463C8AC6}"/>
          </ac:picMkLst>
        </pc:picChg>
        <pc:picChg chg="add mod">
          <ac:chgData name="YUSSEF SAMIR MORENO TARABAY" userId="987397c2-0237-4cd1-a485-bd6afa516b19" providerId="ADAL" clId="{DF593A91-5CA3-4124-B61B-555238C9E1CB}" dt="2022-10-19T00:54:37.494" v="329" actId="1076"/>
          <ac:picMkLst>
            <pc:docMk/>
            <pc:sldMk cId="1636980801" sldId="261"/>
            <ac:picMk id="13" creationId="{24885AF4-062D-E91E-FFA6-128197E59B76}"/>
          </ac:picMkLst>
        </pc:picChg>
        <pc:picChg chg="add mod">
          <ac:chgData name="YUSSEF SAMIR MORENO TARABAY" userId="987397c2-0237-4cd1-a485-bd6afa516b19" providerId="ADAL" clId="{DF593A91-5CA3-4124-B61B-555238C9E1CB}" dt="2022-10-19T00:54:57.203" v="339" actId="1076"/>
          <ac:picMkLst>
            <pc:docMk/>
            <pc:sldMk cId="1636980801" sldId="261"/>
            <ac:picMk id="14" creationId="{7B0DFFDA-9C42-E69A-DE8F-DAFA074DE802}"/>
          </ac:picMkLst>
        </pc:picChg>
        <pc:picChg chg="add mod">
          <ac:chgData name="YUSSEF SAMIR MORENO TARABAY" userId="987397c2-0237-4cd1-a485-bd6afa516b19" providerId="ADAL" clId="{DF593A91-5CA3-4124-B61B-555238C9E1CB}" dt="2022-10-19T00:54:46.798" v="337" actId="1037"/>
          <ac:picMkLst>
            <pc:docMk/>
            <pc:sldMk cId="1636980801" sldId="261"/>
            <ac:picMk id="15" creationId="{6CE8CAA3-81BF-C668-1D12-F910DB18B04A}"/>
          </ac:picMkLst>
        </pc:picChg>
      </pc:sldChg>
      <pc:sldChg chg="add del setBg">
        <pc:chgData name="YUSSEF SAMIR MORENO TARABAY" userId="987397c2-0237-4cd1-a485-bd6afa516b19" providerId="ADAL" clId="{DF593A91-5CA3-4124-B61B-555238C9E1CB}" dt="2022-10-19T00:43:00.967" v="34" actId="47"/>
        <pc:sldMkLst>
          <pc:docMk/>
          <pc:sldMk cId="4256872124" sldId="261"/>
        </pc:sldMkLst>
      </pc:sldChg>
      <pc:sldChg chg="add del setBg">
        <pc:chgData name="YUSSEF SAMIR MORENO TARABAY" userId="987397c2-0237-4cd1-a485-bd6afa516b19" providerId="ADAL" clId="{DF593A91-5CA3-4124-B61B-555238C9E1CB}" dt="2022-10-19T00:39:45.448" v="9"/>
        <pc:sldMkLst>
          <pc:docMk/>
          <pc:sldMk cId="27930266" sldId="262"/>
        </pc:sldMkLst>
      </pc:sldChg>
      <pc:sldChg chg="addSp modSp add mod replId">
        <pc:chgData name="YUSSEF SAMIR MORENO TARABAY" userId="987397c2-0237-4cd1-a485-bd6afa516b19" providerId="ADAL" clId="{DF593A91-5CA3-4124-B61B-555238C9E1CB}" dt="2022-10-19T01:01:15.648" v="393" actId="1035"/>
        <pc:sldMkLst>
          <pc:docMk/>
          <pc:sldMk cId="2554119320" sldId="262"/>
        </pc:sldMkLst>
        <pc:spChg chg="add mod">
          <ac:chgData name="YUSSEF SAMIR MORENO TARABAY" userId="987397c2-0237-4cd1-a485-bd6afa516b19" providerId="ADAL" clId="{DF593A91-5CA3-4124-B61B-555238C9E1CB}" dt="2022-10-19T01:00:22.555" v="370" actId="1076"/>
          <ac:spMkLst>
            <pc:docMk/>
            <pc:sldMk cId="2554119320" sldId="262"/>
            <ac:spMk id="3" creationId="{A363DBB5-46B0-15D4-5A6F-94CC27C34744}"/>
          </ac:spMkLst>
        </pc:spChg>
        <pc:graphicFrameChg chg="add mod">
          <ac:chgData name="YUSSEF SAMIR MORENO TARABAY" userId="987397c2-0237-4cd1-a485-bd6afa516b19" providerId="ADAL" clId="{DF593A91-5CA3-4124-B61B-555238C9E1CB}" dt="2022-10-19T01:01:15.648" v="393" actId="1035"/>
          <ac:graphicFrameMkLst>
            <pc:docMk/>
            <pc:sldMk cId="2554119320" sldId="262"/>
            <ac:graphicFrameMk id="2" creationId="{42FF56EE-E2E3-2607-B851-B1396D692378}"/>
          </ac:graphicFrameMkLst>
        </pc:graphicFrameChg>
        <pc:picChg chg="add mod">
          <ac:chgData name="YUSSEF SAMIR MORENO TARABAY" userId="987397c2-0237-4cd1-a485-bd6afa516b19" providerId="ADAL" clId="{DF593A91-5CA3-4124-B61B-555238C9E1CB}" dt="2022-10-19T00:59:18.958" v="363" actId="1076"/>
          <ac:picMkLst>
            <pc:docMk/>
            <pc:sldMk cId="2554119320" sldId="262"/>
            <ac:picMk id="4" creationId="{2309D801-42E0-42D5-AA68-4C8F52517139}"/>
          </ac:picMkLst>
        </pc:picChg>
        <pc:picChg chg="add mod">
          <ac:chgData name="YUSSEF SAMIR MORENO TARABAY" userId="987397c2-0237-4cd1-a485-bd6afa516b19" providerId="ADAL" clId="{DF593A91-5CA3-4124-B61B-555238C9E1CB}" dt="2022-10-19T00:59:12.985" v="362" actId="1076"/>
          <ac:picMkLst>
            <pc:docMk/>
            <pc:sldMk cId="2554119320" sldId="262"/>
            <ac:picMk id="5" creationId="{CAD9108B-0506-E271-C3DD-6B89B2CD475B}"/>
          </ac:picMkLst>
        </pc:picChg>
        <pc:picChg chg="add mod">
          <ac:chgData name="YUSSEF SAMIR MORENO TARABAY" userId="987397c2-0237-4cd1-a485-bd6afa516b19" providerId="ADAL" clId="{DF593A91-5CA3-4124-B61B-555238C9E1CB}" dt="2022-10-19T00:59:28.223" v="365" actId="1076"/>
          <ac:picMkLst>
            <pc:docMk/>
            <pc:sldMk cId="2554119320" sldId="262"/>
            <ac:picMk id="6" creationId="{6F726506-AC32-6C04-87D6-F34D50C9AAA6}"/>
          </ac:picMkLst>
        </pc:picChg>
        <pc:picChg chg="add mod">
          <ac:chgData name="YUSSEF SAMIR MORENO TARABAY" userId="987397c2-0237-4cd1-a485-bd6afa516b19" providerId="ADAL" clId="{DF593A91-5CA3-4124-B61B-555238C9E1CB}" dt="2022-10-19T01:00:01.282" v="368" actId="1076"/>
          <ac:picMkLst>
            <pc:docMk/>
            <pc:sldMk cId="2554119320" sldId="262"/>
            <ac:picMk id="7" creationId="{5DAFC80E-6066-552C-017B-EB30DAEBFD0D}"/>
          </ac:picMkLst>
        </pc:picChg>
        <pc:picChg chg="add mod">
          <ac:chgData name="YUSSEF SAMIR MORENO TARABAY" userId="987397c2-0237-4cd1-a485-bd6afa516b19" providerId="ADAL" clId="{DF593A91-5CA3-4124-B61B-555238C9E1CB}" dt="2022-10-19T01:00:10.362" v="369" actId="1076"/>
          <ac:picMkLst>
            <pc:docMk/>
            <pc:sldMk cId="2554119320" sldId="262"/>
            <ac:picMk id="8" creationId="{C13C9787-01FA-57B1-F928-7DC0AC3FAD4E}"/>
          </ac:picMkLst>
        </pc:picChg>
        <pc:picChg chg="add mod">
          <ac:chgData name="YUSSEF SAMIR MORENO TARABAY" userId="987397c2-0237-4cd1-a485-bd6afa516b19" providerId="ADAL" clId="{DF593A91-5CA3-4124-B61B-555238C9E1CB}" dt="2022-10-19T00:59:25.498" v="364" actId="1076"/>
          <ac:picMkLst>
            <pc:docMk/>
            <pc:sldMk cId="2554119320" sldId="262"/>
            <ac:picMk id="9" creationId="{95B60F99-3A05-CF24-50F2-8821A1D6AE7C}"/>
          </ac:picMkLst>
        </pc:picChg>
        <pc:picChg chg="add mod">
          <ac:chgData name="YUSSEF SAMIR MORENO TARABAY" userId="987397c2-0237-4cd1-a485-bd6afa516b19" providerId="ADAL" clId="{DF593A91-5CA3-4124-B61B-555238C9E1CB}" dt="2022-10-19T00:59:07.052" v="361" actId="1076"/>
          <ac:picMkLst>
            <pc:docMk/>
            <pc:sldMk cId="2554119320" sldId="262"/>
            <ac:picMk id="10" creationId="{CB671A86-9796-FBDD-0B7D-33B546CAE22F}"/>
          </ac:picMkLst>
        </pc:picChg>
        <pc:picChg chg="add mod">
          <ac:chgData name="YUSSEF SAMIR MORENO TARABAY" userId="987397c2-0237-4cd1-a485-bd6afa516b19" providerId="ADAL" clId="{DF593A91-5CA3-4124-B61B-555238C9E1CB}" dt="2022-10-19T00:59:01.458" v="360" actId="1035"/>
          <ac:picMkLst>
            <pc:docMk/>
            <pc:sldMk cId="2554119320" sldId="262"/>
            <ac:picMk id="11" creationId="{515E83C9-896B-A5F9-733F-3471520E2031}"/>
          </ac:picMkLst>
        </pc:picChg>
        <pc:picChg chg="add mod">
          <ac:chgData name="YUSSEF SAMIR MORENO TARABAY" userId="987397c2-0237-4cd1-a485-bd6afa516b19" providerId="ADAL" clId="{DF593A91-5CA3-4124-B61B-555238C9E1CB}" dt="2022-10-19T00:59:01.458" v="360" actId="1035"/>
          <ac:picMkLst>
            <pc:docMk/>
            <pc:sldMk cId="2554119320" sldId="262"/>
            <ac:picMk id="12" creationId="{391489BB-2E81-13F9-AC1A-AD4F78A1E02D}"/>
          </ac:picMkLst>
        </pc:picChg>
      </pc:sldChg>
      <pc:sldChg chg="addSp modSp add mod replId">
        <pc:chgData name="YUSSEF SAMIR MORENO TARABAY" userId="987397c2-0237-4cd1-a485-bd6afa516b19" providerId="ADAL" clId="{DF593A91-5CA3-4124-B61B-555238C9E1CB}" dt="2022-10-19T01:03:53.016" v="431" actId="1036"/>
        <pc:sldMkLst>
          <pc:docMk/>
          <pc:sldMk cId="318775872" sldId="263"/>
        </pc:sldMkLst>
        <pc:spChg chg="add mod">
          <ac:chgData name="YUSSEF SAMIR MORENO TARABAY" userId="987397c2-0237-4cd1-a485-bd6afa516b19" providerId="ADAL" clId="{DF593A91-5CA3-4124-B61B-555238C9E1CB}" dt="2022-10-19T01:02:50.992" v="415" actId="20577"/>
          <ac:spMkLst>
            <pc:docMk/>
            <pc:sldMk cId="318775872" sldId="263"/>
            <ac:spMk id="2" creationId="{9B232EEE-E174-407D-8B74-64E9D07DB233}"/>
          </ac:spMkLst>
        </pc:spChg>
        <pc:spChg chg="add mod">
          <ac:chgData name="YUSSEF SAMIR MORENO TARABAY" userId="987397c2-0237-4cd1-a485-bd6afa516b19" providerId="ADAL" clId="{DF593A91-5CA3-4124-B61B-555238C9E1CB}" dt="2022-10-19T01:03:53.016" v="431" actId="1036"/>
          <ac:spMkLst>
            <pc:docMk/>
            <pc:sldMk cId="318775872" sldId="263"/>
            <ac:spMk id="5" creationId="{5883EC87-2FBD-202D-3EFF-3983C2E53532}"/>
          </ac:spMkLst>
        </pc:spChg>
        <pc:picChg chg="add mod">
          <ac:chgData name="YUSSEF SAMIR MORENO TARABAY" userId="987397c2-0237-4cd1-a485-bd6afa516b19" providerId="ADAL" clId="{DF593A91-5CA3-4124-B61B-555238C9E1CB}" dt="2022-10-19T01:03:06.157" v="420" actId="1076"/>
          <ac:picMkLst>
            <pc:docMk/>
            <pc:sldMk cId="318775872" sldId="263"/>
            <ac:picMk id="3" creationId="{540723D0-6EC0-E73C-AE16-E06D8A15C054}"/>
          </ac:picMkLst>
        </pc:picChg>
        <pc:picChg chg="add mod">
          <ac:chgData name="YUSSEF SAMIR MORENO TARABAY" userId="987397c2-0237-4cd1-a485-bd6afa516b19" providerId="ADAL" clId="{DF593A91-5CA3-4124-B61B-555238C9E1CB}" dt="2022-10-19T01:03:02.238" v="418" actId="1076"/>
          <ac:picMkLst>
            <pc:docMk/>
            <pc:sldMk cId="318775872" sldId="263"/>
            <ac:picMk id="4" creationId="{D52EA86F-AF4F-AFD7-0E9D-BC40D66B98CE}"/>
          </ac:picMkLst>
        </pc:picChg>
      </pc:sldChg>
      <pc:sldChg chg="add del setBg">
        <pc:chgData name="YUSSEF SAMIR MORENO TARABAY" userId="987397c2-0237-4cd1-a485-bd6afa516b19" providerId="ADAL" clId="{DF593A91-5CA3-4124-B61B-555238C9E1CB}" dt="2022-10-19T00:39:45.045" v="8"/>
        <pc:sldMkLst>
          <pc:docMk/>
          <pc:sldMk cId="1127849618" sldId="263"/>
        </pc:sldMkLst>
      </pc:sldChg>
      <pc:sldChg chg="addSp modSp add mod">
        <pc:chgData name="YUSSEF SAMIR MORENO TARABAY" userId="987397c2-0237-4cd1-a485-bd6afa516b19" providerId="ADAL" clId="{DF593A91-5CA3-4124-B61B-555238C9E1CB}" dt="2022-10-19T01:08:05.116" v="470" actId="1036"/>
        <pc:sldMkLst>
          <pc:docMk/>
          <pc:sldMk cId="1816625063" sldId="264"/>
        </pc:sldMkLst>
        <pc:spChg chg="add mod">
          <ac:chgData name="YUSSEF SAMIR MORENO TARABAY" userId="987397c2-0237-4cd1-a485-bd6afa516b19" providerId="ADAL" clId="{DF593A91-5CA3-4124-B61B-555238C9E1CB}" dt="2022-10-19T01:06:16.905" v="447" actId="1036"/>
          <ac:spMkLst>
            <pc:docMk/>
            <pc:sldMk cId="1816625063" sldId="264"/>
            <ac:spMk id="5" creationId="{2394FAC9-99C0-23EA-953F-2C740543554F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6" creationId="{50CAAB83-4CD9-2BCA-C7CC-7685895960D5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7" creationId="{3B62CC4A-4355-83CE-1BFB-4C62C8BC3AD6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8" creationId="{7D59E7DD-6841-7722-8DB3-8DFFB0945C48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9" creationId="{5BB6E4DC-E1F3-454E-67CD-AB9388D6B1C8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11" creationId="{0D0AD34C-4018-5196-864F-A4671C7F6394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12" creationId="{5B792CEE-F871-8661-530D-7E0A784C8E5C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13" creationId="{4EA1A182-59BE-8980-E20E-5E8093903218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14" creationId="{71FBF768-667D-86AE-6B6E-9E81F5C6CD26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16" creationId="{A42E248D-8B05-F4A6-7020-699F1FC4B351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17" creationId="{A1C1F09A-FAB2-5445-2B0C-9EBB05C4C418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20" creationId="{F5704B9E-C545-CFD0-5AEF-BCBAA2FF6F53}"/>
          </ac:spMkLst>
        </pc:spChg>
        <pc:spChg chg="add mod">
          <ac:chgData name="YUSSEF SAMIR MORENO TARABAY" userId="987397c2-0237-4cd1-a485-bd6afa516b19" providerId="ADAL" clId="{DF593A91-5CA3-4124-B61B-555238C9E1CB}" dt="2022-10-19T01:07:05.337" v="458" actId="1076"/>
          <ac:spMkLst>
            <pc:docMk/>
            <pc:sldMk cId="1816625063" sldId="264"/>
            <ac:spMk id="21" creationId="{A97E2EC4-E5EC-E46C-3BB0-FBC359A42731}"/>
          </ac:spMkLst>
        </pc:spChg>
        <pc:spChg chg="add mod">
          <ac:chgData name="YUSSEF SAMIR MORENO TARABAY" userId="987397c2-0237-4cd1-a485-bd6afa516b19" providerId="ADAL" clId="{DF593A91-5CA3-4124-B61B-555238C9E1CB}" dt="2022-10-19T01:06:24.355" v="448"/>
          <ac:spMkLst>
            <pc:docMk/>
            <pc:sldMk cId="1816625063" sldId="264"/>
            <ac:spMk id="24" creationId="{B2318553-B810-EC2E-929B-E3F2F11DFB7F}"/>
          </ac:spMkLst>
        </pc:spChg>
        <pc:picChg chg="add mod">
          <ac:chgData name="YUSSEF SAMIR MORENO TARABAY" userId="987397c2-0237-4cd1-a485-bd6afa516b19" providerId="ADAL" clId="{DF593A91-5CA3-4124-B61B-555238C9E1CB}" dt="2022-10-19T01:08:05.116" v="470" actId="1036"/>
          <ac:picMkLst>
            <pc:docMk/>
            <pc:sldMk cId="1816625063" sldId="264"/>
            <ac:picMk id="2" creationId="{92F595D4-4B5E-5CBE-48C7-D617E73DAA60}"/>
          </ac:picMkLst>
        </pc:picChg>
        <pc:picChg chg="add mod">
          <ac:chgData name="YUSSEF SAMIR MORENO TARABAY" userId="987397c2-0237-4cd1-a485-bd6afa516b19" providerId="ADAL" clId="{DF593A91-5CA3-4124-B61B-555238C9E1CB}" dt="2022-10-19T01:07:05.337" v="458" actId="1076"/>
          <ac:picMkLst>
            <pc:docMk/>
            <pc:sldMk cId="1816625063" sldId="264"/>
            <ac:picMk id="3" creationId="{A9982F7B-F07E-D854-5F60-8C0BACA0BC39}"/>
          </ac:picMkLst>
        </pc:picChg>
        <pc:picChg chg="add mod">
          <ac:chgData name="YUSSEF SAMIR MORENO TARABAY" userId="987397c2-0237-4cd1-a485-bd6afa516b19" providerId="ADAL" clId="{DF593A91-5CA3-4124-B61B-555238C9E1CB}" dt="2022-10-19T01:07:05.337" v="458" actId="1076"/>
          <ac:picMkLst>
            <pc:docMk/>
            <pc:sldMk cId="1816625063" sldId="264"/>
            <ac:picMk id="4" creationId="{3869655B-16FC-7998-DB6F-E4AC66F1F475}"/>
          </ac:picMkLst>
        </pc:picChg>
        <pc:cxnChg chg="add mod">
          <ac:chgData name="YUSSEF SAMIR MORENO TARABAY" userId="987397c2-0237-4cd1-a485-bd6afa516b19" providerId="ADAL" clId="{DF593A91-5CA3-4124-B61B-555238C9E1CB}" dt="2022-10-19T01:07:05.337" v="458" actId="1076"/>
          <ac:cxnSpMkLst>
            <pc:docMk/>
            <pc:sldMk cId="1816625063" sldId="264"/>
            <ac:cxnSpMk id="10" creationId="{A3FCC224-DA19-F872-82D2-DA13694DFCD1}"/>
          </ac:cxnSpMkLst>
        </pc:cxnChg>
        <pc:cxnChg chg="add mod">
          <ac:chgData name="YUSSEF SAMIR MORENO TARABAY" userId="987397c2-0237-4cd1-a485-bd6afa516b19" providerId="ADAL" clId="{DF593A91-5CA3-4124-B61B-555238C9E1CB}" dt="2022-10-19T01:07:05.337" v="458" actId="1076"/>
          <ac:cxnSpMkLst>
            <pc:docMk/>
            <pc:sldMk cId="1816625063" sldId="264"/>
            <ac:cxnSpMk id="15" creationId="{75A46141-CF40-E77E-0FB6-E10ABD39D844}"/>
          </ac:cxnSpMkLst>
        </pc:cxnChg>
        <pc:cxnChg chg="add mod">
          <ac:chgData name="YUSSEF SAMIR MORENO TARABAY" userId="987397c2-0237-4cd1-a485-bd6afa516b19" providerId="ADAL" clId="{DF593A91-5CA3-4124-B61B-555238C9E1CB}" dt="2022-10-19T01:07:57.051" v="464" actId="14100"/>
          <ac:cxnSpMkLst>
            <pc:docMk/>
            <pc:sldMk cId="1816625063" sldId="264"/>
            <ac:cxnSpMk id="18" creationId="{29AFE7D8-FD31-5C34-BFE0-F2A36DCDF202}"/>
          </ac:cxnSpMkLst>
        </pc:cxnChg>
        <pc:cxnChg chg="add mod">
          <ac:chgData name="YUSSEF SAMIR MORENO TARABAY" userId="987397c2-0237-4cd1-a485-bd6afa516b19" providerId="ADAL" clId="{DF593A91-5CA3-4124-B61B-555238C9E1CB}" dt="2022-10-19T01:07:40.461" v="462" actId="14100"/>
          <ac:cxnSpMkLst>
            <pc:docMk/>
            <pc:sldMk cId="1816625063" sldId="264"/>
            <ac:cxnSpMk id="19" creationId="{61EC9CB5-D30D-5069-BFD4-3A3FC377EE62}"/>
          </ac:cxnSpMkLst>
        </pc:cxnChg>
        <pc:cxnChg chg="add mod">
          <ac:chgData name="YUSSEF SAMIR MORENO TARABAY" userId="987397c2-0237-4cd1-a485-bd6afa516b19" providerId="ADAL" clId="{DF593A91-5CA3-4124-B61B-555238C9E1CB}" dt="2022-10-19T01:07:20.347" v="460" actId="14100"/>
          <ac:cxnSpMkLst>
            <pc:docMk/>
            <pc:sldMk cId="1816625063" sldId="264"/>
            <ac:cxnSpMk id="22" creationId="{10D39477-1192-60D6-F685-E951D0BC2FDF}"/>
          </ac:cxnSpMkLst>
        </pc:cxnChg>
        <pc:cxnChg chg="add mod">
          <ac:chgData name="YUSSEF SAMIR MORENO TARABAY" userId="987397c2-0237-4cd1-a485-bd6afa516b19" providerId="ADAL" clId="{DF593A91-5CA3-4124-B61B-555238C9E1CB}" dt="2022-10-19T01:07:14.506" v="459" actId="1076"/>
          <ac:cxnSpMkLst>
            <pc:docMk/>
            <pc:sldMk cId="1816625063" sldId="264"/>
            <ac:cxnSpMk id="23" creationId="{6083A8B9-70F1-F0C0-6F4F-57DF48EB49C5}"/>
          </ac:cxnSpMkLst>
        </pc:cxnChg>
      </pc:sldChg>
      <pc:sldChg chg="addSp modSp add replId modAnim">
        <pc:chgData name="YUSSEF SAMIR MORENO TARABAY" userId="987397c2-0237-4cd1-a485-bd6afa516b19" providerId="ADAL" clId="{DF593A91-5CA3-4124-B61B-555238C9E1CB}" dt="2022-10-19T01:09:24.749" v="516"/>
        <pc:sldMkLst>
          <pc:docMk/>
          <pc:sldMk cId="1319577364" sldId="265"/>
        </pc:sldMkLst>
        <pc:spChg chg="add mod">
          <ac:chgData name="YUSSEF SAMIR MORENO TARABAY" userId="987397c2-0237-4cd1-a485-bd6afa516b19" providerId="ADAL" clId="{DF593A91-5CA3-4124-B61B-555238C9E1CB}" dt="2022-10-19T01:08:42.582" v="513" actId="1035"/>
          <ac:spMkLst>
            <pc:docMk/>
            <pc:sldMk cId="1319577364" sldId="265"/>
            <ac:spMk id="3" creationId="{1AAE0FAA-7765-FF23-1461-FBB3A16925A3}"/>
          </ac:spMkLst>
        </pc:spChg>
        <pc:spChg chg="add mod">
          <ac:chgData name="YUSSEF SAMIR MORENO TARABAY" userId="987397c2-0237-4cd1-a485-bd6afa516b19" providerId="ADAL" clId="{DF593A91-5CA3-4124-B61B-555238C9E1CB}" dt="2022-10-19T01:09:24.749" v="516"/>
          <ac:spMkLst>
            <pc:docMk/>
            <pc:sldMk cId="1319577364" sldId="265"/>
            <ac:spMk id="5" creationId="{BA214B37-A6E6-4E32-0F2E-64DAC1429F62}"/>
          </ac:spMkLst>
        </pc:spChg>
        <pc:picChg chg="add mod">
          <ac:chgData name="YUSSEF SAMIR MORENO TARABAY" userId="987397c2-0237-4cd1-a485-bd6afa516b19" providerId="ADAL" clId="{DF593A91-5CA3-4124-B61B-555238C9E1CB}" dt="2022-10-19T01:09:06.529" v="515" actId="1038"/>
          <ac:picMkLst>
            <pc:docMk/>
            <pc:sldMk cId="1319577364" sldId="265"/>
            <ac:picMk id="2" creationId="{665BC1F7-E2F3-3585-BFB0-0BD1A7DC96D6}"/>
          </ac:picMkLst>
        </pc:picChg>
        <pc:picChg chg="add mod">
          <ac:chgData name="YUSSEF SAMIR MORENO TARABAY" userId="987397c2-0237-4cd1-a485-bd6afa516b19" providerId="ADAL" clId="{DF593A91-5CA3-4124-B61B-555238C9E1CB}" dt="2022-10-19T01:09:06.529" v="515" actId="1038"/>
          <ac:picMkLst>
            <pc:docMk/>
            <pc:sldMk cId="1319577364" sldId="265"/>
            <ac:picMk id="4" creationId="{1A3A4C64-8E6C-E1F3-2EAF-2AB5EB6D16B7}"/>
          </ac:picMkLst>
        </pc:picChg>
      </pc:sldChg>
      <pc:sldChg chg="addSp modSp add mod ord replId">
        <pc:chgData name="YUSSEF SAMIR MORENO TARABAY" userId="987397c2-0237-4cd1-a485-bd6afa516b19" providerId="ADAL" clId="{DF593A91-5CA3-4124-B61B-555238C9E1CB}" dt="2022-10-21T17:28:00.125" v="1338" actId="3626"/>
        <pc:sldMkLst>
          <pc:docMk/>
          <pc:sldMk cId="2596850855" sldId="266"/>
        </pc:sldMkLst>
        <pc:spChg chg="add mod">
          <ac:chgData name="YUSSEF SAMIR MORENO TARABAY" userId="987397c2-0237-4cd1-a485-bd6afa516b19" providerId="ADAL" clId="{DF593A91-5CA3-4124-B61B-555238C9E1CB}" dt="2022-10-21T17:28:00.125" v="1338" actId="3626"/>
          <ac:spMkLst>
            <pc:docMk/>
            <pc:sldMk cId="2596850855" sldId="266"/>
            <ac:spMk id="3" creationId="{C5022379-D5D8-57B2-73DF-571875CCEFEF}"/>
          </ac:spMkLst>
        </pc:spChg>
        <pc:picChg chg="add mod">
          <ac:chgData name="YUSSEF SAMIR MORENO TARABAY" userId="987397c2-0237-4cd1-a485-bd6afa516b19" providerId="ADAL" clId="{DF593A91-5CA3-4124-B61B-555238C9E1CB}" dt="2022-10-19T01:29:37.384" v="700"/>
          <ac:picMkLst>
            <pc:docMk/>
            <pc:sldMk cId="2596850855" sldId="266"/>
            <ac:picMk id="2" creationId="{141100FA-B28D-46B2-6C4F-3FA36A80CC31}"/>
          </ac:picMkLst>
        </pc:picChg>
      </pc:sldChg>
      <pc:sldChg chg="delSp add del mod setBg delAnim">
        <pc:chgData name="YUSSEF SAMIR MORENO TARABAY" userId="987397c2-0237-4cd1-a485-bd6afa516b19" providerId="ADAL" clId="{DF593A91-5CA3-4124-B61B-555238C9E1CB}" dt="2022-10-19T01:33:12.422" v="706" actId="47"/>
        <pc:sldMkLst>
          <pc:docMk/>
          <pc:sldMk cId="1631136442" sldId="267"/>
        </pc:sldMkLst>
        <pc:picChg chg="del">
          <ac:chgData name="YUSSEF SAMIR MORENO TARABAY" userId="987397c2-0237-4cd1-a485-bd6afa516b19" providerId="ADAL" clId="{DF593A91-5CA3-4124-B61B-555238C9E1CB}" dt="2022-10-19T01:33:06.020" v="704" actId="478"/>
          <ac:picMkLst>
            <pc:docMk/>
            <pc:sldMk cId="1631136442" sldId="267"/>
            <ac:picMk id="2" creationId="{665BC1F7-E2F3-3585-BFB0-0BD1A7DC96D6}"/>
          </ac:picMkLst>
        </pc:picChg>
        <pc:picChg chg="del">
          <ac:chgData name="YUSSEF SAMIR MORENO TARABAY" userId="987397c2-0237-4cd1-a485-bd6afa516b19" providerId="ADAL" clId="{DF593A91-5CA3-4124-B61B-555238C9E1CB}" dt="2022-10-19T01:33:04.607" v="703" actId="478"/>
          <ac:picMkLst>
            <pc:docMk/>
            <pc:sldMk cId="1631136442" sldId="267"/>
            <ac:picMk id="4" creationId="{1A3A4C64-8E6C-E1F3-2EAF-2AB5EB6D16B7}"/>
          </ac:picMkLst>
        </pc:picChg>
      </pc:sldChg>
      <pc:sldChg chg="addSp delSp modSp add mod delAnim">
        <pc:chgData name="YUSSEF SAMIR MORENO TARABAY" userId="987397c2-0237-4cd1-a485-bd6afa516b19" providerId="ADAL" clId="{DF593A91-5CA3-4124-B61B-555238C9E1CB}" dt="2022-10-19T01:39:44.142" v="1337" actId="1076"/>
        <pc:sldMkLst>
          <pc:docMk/>
          <pc:sldMk cId="669720516" sldId="268"/>
        </pc:sldMkLst>
        <pc:spChg chg="mod">
          <ac:chgData name="YUSSEF SAMIR MORENO TARABAY" userId="987397c2-0237-4cd1-a485-bd6afa516b19" providerId="ADAL" clId="{DF593A91-5CA3-4124-B61B-555238C9E1CB}" dt="2022-10-19T01:36:15.134" v="1092" actId="20577"/>
          <ac:spMkLst>
            <pc:docMk/>
            <pc:sldMk cId="669720516" sldId="268"/>
            <ac:spMk id="3" creationId="{1AAE0FAA-7765-FF23-1461-FBB3A16925A3}"/>
          </ac:spMkLst>
        </pc:spChg>
        <pc:spChg chg="del">
          <ac:chgData name="YUSSEF SAMIR MORENO TARABAY" userId="987397c2-0237-4cd1-a485-bd6afa516b19" providerId="ADAL" clId="{DF593A91-5CA3-4124-B61B-555238C9E1CB}" dt="2022-10-19T01:33:21.976" v="710" actId="478"/>
          <ac:spMkLst>
            <pc:docMk/>
            <pc:sldMk cId="669720516" sldId="268"/>
            <ac:spMk id="5" creationId="{BA214B37-A6E6-4E32-0F2E-64DAC1429F62}"/>
          </ac:spMkLst>
        </pc:spChg>
        <pc:spChg chg="add mod">
          <ac:chgData name="YUSSEF SAMIR MORENO TARABAY" userId="987397c2-0237-4cd1-a485-bd6afa516b19" providerId="ADAL" clId="{DF593A91-5CA3-4124-B61B-555238C9E1CB}" dt="2022-10-19T01:39:44.142" v="1337" actId="1076"/>
          <ac:spMkLst>
            <pc:docMk/>
            <pc:sldMk cId="669720516" sldId="268"/>
            <ac:spMk id="6" creationId="{F0252EAD-73B7-D40C-A69B-5443285448EC}"/>
          </ac:spMkLst>
        </pc:spChg>
        <pc:picChg chg="del">
          <ac:chgData name="YUSSEF SAMIR MORENO TARABAY" userId="987397c2-0237-4cd1-a485-bd6afa516b19" providerId="ADAL" clId="{DF593A91-5CA3-4124-B61B-555238C9E1CB}" dt="2022-10-19T01:33:15.639" v="708" actId="478"/>
          <ac:picMkLst>
            <pc:docMk/>
            <pc:sldMk cId="669720516" sldId="268"/>
            <ac:picMk id="2" creationId="{665BC1F7-E2F3-3585-BFB0-0BD1A7DC96D6}"/>
          </ac:picMkLst>
        </pc:picChg>
        <pc:picChg chg="del">
          <ac:chgData name="YUSSEF SAMIR MORENO TARABAY" userId="987397c2-0237-4cd1-a485-bd6afa516b19" providerId="ADAL" clId="{DF593A91-5CA3-4124-B61B-555238C9E1CB}" dt="2022-10-19T01:33:14.882" v="707" actId="478"/>
          <ac:picMkLst>
            <pc:docMk/>
            <pc:sldMk cId="669720516" sldId="268"/>
            <ac:picMk id="4" creationId="{1A3A4C64-8E6C-E1F3-2EAF-2AB5EB6D16B7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BF668-515A-4FA4-867B-F44037F476F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C20DDE0-A5F4-422B-BC7C-58D029BA9941}">
      <dgm:prSet phldrT="[Texto]" custT="1"/>
      <dgm:spPr/>
      <dgm:t>
        <a:bodyPr/>
        <a:lstStyle/>
        <a:p>
          <a:pPr algn="just"/>
          <a:r>
            <a:rPr lang="es-MX" sz="1600" b="1" dirty="0"/>
            <a:t>Reglamento de la Ley del Servicio Público de Energía Eléctrica, en Materia de Aportaciones.</a:t>
          </a:r>
        </a:p>
      </dgm:t>
    </dgm:pt>
    <dgm:pt modelId="{F3F29C19-91A7-4450-B3D2-E66397041ABE}" type="parTrans" cxnId="{5DCCDF1B-0EE7-4F08-95AF-6365D37C7558}">
      <dgm:prSet/>
      <dgm:spPr/>
      <dgm:t>
        <a:bodyPr/>
        <a:lstStyle/>
        <a:p>
          <a:pPr algn="l"/>
          <a:endParaRPr lang="es-MX" sz="1600"/>
        </a:p>
      </dgm:t>
    </dgm:pt>
    <dgm:pt modelId="{16534948-55A2-423F-BFE0-75CFDD6B47A4}" type="sibTrans" cxnId="{5DCCDF1B-0EE7-4F08-95AF-6365D37C7558}">
      <dgm:prSet/>
      <dgm:spPr/>
      <dgm:t>
        <a:bodyPr/>
        <a:lstStyle/>
        <a:p>
          <a:pPr algn="l"/>
          <a:endParaRPr lang="es-MX" sz="1600"/>
        </a:p>
      </dgm:t>
    </dgm:pt>
    <dgm:pt modelId="{D81AB3DE-7BD6-4A77-B7DE-9F066918D080}">
      <dgm:prSet phldrT="[Texto]" custT="1"/>
      <dgm:spPr/>
      <dgm:t>
        <a:bodyPr/>
        <a:lstStyle/>
        <a:p>
          <a:pPr algn="just"/>
          <a:r>
            <a:rPr lang="es-MX" sz="1600" b="1" dirty="0"/>
            <a:t>Especificación Técnica CFE DCPROASO</a:t>
          </a:r>
        </a:p>
      </dgm:t>
    </dgm:pt>
    <dgm:pt modelId="{C0911136-D295-453F-B0EE-76BEB7BEB811}" type="parTrans" cxnId="{EF55E8EB-99D3-41B2-9BE4-FA83BDE31D17}">
      <dgm:prSet/>
      <dgm:spPr/>
      <dgm:t>
        <a:bodyPr/>
        <a:lstStyle/>
        <a:p>
          <a:pPr algn="l"/>
          <a:endParaRPr lang="es-MX" sz="1600"/>
        </a:p>
      </dgm:t>
    </dgm:pt>
    <dgm:pt modelId="{3554A3ED-616F-4E7F-91B4-1717FC0D305C}" type="sibTrans" cxnId="{EF55E8EB-99D3-41B2-9BE4-FA83BDE31D17}">
      <dgm:prSet/>
      <dgm:spPr/>
      <dgm:t>
        <a:bodyPr/>
        <a:lstStyle/>
        <a:p>
          <a:pPr algn="l"/>
          <a:endParaRPr lang="es-MX" sz="1600"/>
        </a:p>
      </dgm:t>
    </dgm:pt>
    <dgm:pt modelId="{172FE0DD-DACC-4EDC-8A34-5FE8F09B51F5}">
      <dgm:prSet phldrT="[Texto]" custT="1"/>
      <dgm:spPr/>
      <dgm:t>
        <a:bodyPr/>
        <a:lstStyle/>
        <a:p>
          <a:pPr algn="ctr"/>
          <a:r>
            <a:rPr lang="es-MX" sz="1600" b="1" dirty="0"/>
            <a:t>Especificación Técnica CFE DCPROTER</a:t>
          </a:r>
        </a:p>
      </dgm:t>
    </dgm:pt>
    <dgm:pt modelId="{D7B7BCE8-3F79-4DC9-9C74-B68C4F55DE8E}" type="parTrans" cxnId="{BC073976-AE0E-49F1-A6D2-1D3962CCB855}">
      <dgm:prSet/>
      <dgm:spPr/>
      <dgm:t>
        <a:bodyPr/>
        <a:lstStyle/>
        <a:p>
          <a:pPr algn="l"/>
          <a:endParaRPr lang="es-MX" sz="1600"/>
        </a:p>
      </dgm:t>
    </dgm:pt>
    <dgm:pt modelId="{1478A63B-6B99-401C-890A-FBDC1FB39C63}" type="sibTrans" cxnId="{BC073976-AE0E-49F1-A6D2-1D3962CCB855}">
      <dgm:prSet/>
      <dgm:spPr/>
      <dgm:t>
        <a:bodyPr/>
        <a:lstStyle/>
        <a:p>
          <a:pPr algn="l"/>
          <a:endParaRPr lang="es-MX" sz="1600"/>
        </a:p>
      </dgm:t>
    </dgm:pt>
    <dgm:pt modelId="{A920AEBF-81AA-46D3-A2D1-DA79A5FC0103}">
      <dgm:prSet phldrT="[Texto]" custT="1"/>
      <dgm:spPr/>
      <dgm:t>
        <a:bodyPr/>
        <a:lstStyle/>
        <a:p>
          <a:pPr algn="just"/>
          <a:r>
            <a:rPr lang="es-MX" sz="1600" b="1" dirty="0"/>
            <a:t>Criterios y Bases para Determinar y Actualizar el Monto de las Aportaciones.</a:t>
          </a:r>
        </a:p>
      </dgm:t>
    </dgm:pt>
    <dgm:pt modelId="{D6400F3F-D2CA-4F1F-9192-8E8CF37DEF38}" type="parTrans" cxnId="{6802B780-68D3-4631-BA3A-5480C4C379BC}">
      <dgm:prSet/>
      <dgm:spPr/>
      <dgm:t>
        <a:bodyPr/>
        <a:lstStyle/>
        <a:p>
          <a:pPr algn="l"/>
          <a:endParaRPr lang="es-MX" sz="1600"/>
        </a:p>
      </dgm:t>
    </dgm:pt>
    <dgm:pt modelId="{C1493214-0D28-488A-A1D1-0E175172A86A}" type="sibTrans" cxnId="{6802B780-68D3-4631-BA3A-5480C4C379BC}">
      <dgm:prSet/>
      <dgm:spPr/>
      <dgm:t>
        <a:bodyPr/>
        <a:lstStyle/>
        <a:p>
          <a:pPr algn="l"/>
          <a:endParaRPr lang="es-MX" sz="1600"/>
        </a:p>
      </dgm:t>
    </dgm:pt>
    <dgm:pt modelId="{3D06EFBA-4A8A-4BB8-991D-68B6F266038F}">
      <dgm:prSet phldrT="[Texto]" custT="1"/>
      <dgm:spPr/>
      <dgm:t>
        <a:bodyPr/>
        <a:lstStyle/>
        <a:p>
          <a:pPr algn="just"/>
          <a:r>
            <a:rPr lang="es-MX" sz="1600" b="1" dirty="0"/>
            <a:t>Ley de la Industria eléctrica (LIE) y su Reglamento.</a:t>
          </a:r>
        </a:p>
      </dgm:t>
    </dgm:pt>
    <dgm:pt modelId="{DA45C9C2-3064-42C8-BD00-A507198532D2}" type="parTrans" cxnId="{06055EA9-84AE-4463-9B45-FA57C21A9DD6}">
      <dgm:prSet/>
      <dgm:spPr/>
      <dgm:t>
        <a:bodyPr/>
        <a:lstStyle/>
        <a:p>
          <a:endParaRPr lang="es-MX" sz="1600"/>
        </a:p>
      </dgm:t>
    </dgm:pt>
    <dgm:pt modelId="{B3344282-3161-454D-AC3A-47530F704D27}" type="sibTrans" cxnId="{06055EA9-84AE-4463-9B45-FA57C21A9DD6}">
      <dgm:prSet/>
      <dgm:spPr/>
      <dgm:t>
        <a:bodyPr/>
        <a:lstStyle/>
        <a:p>
          <a:endParaRPr lang="es-MX" sz="1600"/>
        </a:p>
      </dgm:t>
    </dgm:pt>
    <dgm:pt modelId="{AD81033C-7DFC-4523-A81D-518E789AB133}" type="pres">
      <dgm:prSet presAssocID="{69EBF668-515A-4FA4-867B-F44037F476FD}" presName="rootnode" presStyleCnt="0">
        <dgm:presLayoutVars>
          <dgm:chMax/>
          <dgm:chPref/>
          <dgm:dir/>
          <dgm:animLvl val="lvl"/>
        </dgm:presLayoutVars>
      </dgm:prSet>
      <dgm:spPr/>
    </dgm:pt>
    <dgm:pt modelId="{62C001CF-FAA1-40CA-8409-363327B2A62C}" type="pres">
      <dgm:prSet presAssocID="{172FE0DD-DACC-4EDC-8A34-5FE8F09B51F5}" presName="composite" presStyleCnt="0"/>
      <dgm:spPr/>
    </dgm:pt>
    <dgm:pt modelId="{91A2F815-79B0-4EA6-86B7-ED7BCDCBFC93}" type="pres">
      <dgm:prSet presAssocID="{172FE0DD-DACC-4EDC-8A34-5FE8F09B51F5}" presName="LShape" presStyleLbl="alignNode1" presStyleIdx="0" presStyleCnt="9"/>
      <dgm:spPr/>
    </dgm:pt>
    <dgm:pt modelId="{B8B8AF74-F9E0-42EC-A1ED-374F398C386C}" type="pres">
      <dgm:prSet presAssocID="{172FE0DD-DACC-4EDC-8A34-5FE8F09B51F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5FF1935-B95A-4D08-9566-5053F8C55420}" type="pres">
      <dgm:prSet presAssocID="{172FE0DD-DACC-4EDC-8A34-5FE8F09B51F5}" presName="Triangle" presStyleLbl="alignNode1" presStyleIdx="1" presStyleCnt="9"/>
      <dgm:spPr/>
    </dgm:pt>
    <dgm:pt modelId="{76AF11A6-A9E2-4567-9D46-E347EDE9F898}" type="pres">
      <dgm:prSet presAssocID="{1478A63B-6B99-401C-890A-FBDC1FB39C63}" presName="sibTrans" presStyleCnt="0"/>
      <dgm:spPr/>
    </dgm:pt>
    <dgm:pt modelId="{C72DBA3C-F53C-4EC8-8991-F12BF7ED3D7D}" type="pres">
      <dgm:prSet presAssocID="{1478A63B-6B99-401C-890A-FBDC1FB39C63}" presName="space" presStyleCnt="0"/>
      <dgm:spPr/>
    </dgm:pt>
    <dgm:pt modelId="{664B66D2-ED45-49F4-AA80-0C3973A8ADFC}" type="pres">
      <dgm:prSet presAssocID="{D81AB3DE-7BD6-4A77-B7DE-9F066918D080}" presName="composite" presStyleCnt="0"/>
      <dgm:spPr/>
    </dgm:pt>
    <dgm:pt modelId="{5A0E65FF-E6F6-418F-AE14-152967910FB7}" type="pres">
      <dgm:prSet presAssocID="{D81AB3DE-7BD6-4A77-B7DE-9F066918D080}" presName="LShape" presStyleLbl="alignNode1" presStyleIdx="2" presStyleCnt="9"/>
      <dgm:spPr/>
    </dgm:pt>
    <dgm:pt modelId="{14A69D97-F577-4C2E-AE44-96EC7FF708DC}" type="pres">
      <dgm:prSet presAssocID="{D81AB3DE-7BD6-4A77-B7DE-9F066918D08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D614F2C-985F-4F7C-B968-979708F6600E}" type="pres">
      <dgm:prSet presAssocID="{D81AB3DE-7BD6-4A77-B7DE-9F066918D080}" presName="Triangle" presStyleLbl="alignNode1" presStyleIdx="3" presStyleCnt="9"/>
      <dgm:spPr/>
    </dgm:pt>
    <dgm:pt modelId="{F2DBF7AD-67A2-47EE-B13F-A4D430E72D6C}" type="pres">
      <dgm:prSet presAssocID="{3554A3ED-616F-4E7F-91B4-1717FC0D305C}" presName="sibTrans" presStyleCnt="0"/>
      <dgm:spPr/>
    </dgm:pt>
    <dgm:pt modelId="{20DBFBC8-A099-4ED6-8126-19D23DE58C47}" type="pres">
      <dgm:prSet presAssocID="{3554A3ED-616F-4E7F-91B4-1717FC0D305C}" presName="space" presStyleCnt="0"/>
      <dgm:spPr/>
    </dgm:pt>
    <dgm:pt modelId="{D5684B85-C6C3-496F-895F-71FD9DE620E2}" type="pres">
      <dgm:prSet presAssocID="{A920AEBF-81AA-46D3-A2D1-DA79A5FC0103}" presName="composite" presStyleCnt="0"/>
      <dgm:spPr/>
    </dgm:pt>
    <dgm:pt modelId="{2E1FCBD0-6397-46B5-8426-6556C4EC98E7}" type="pres">
      <dgm:prSet presAssocID="{A920AEBF-81AA-46D3-A2D1-DA79A5FC0103}" presName="LShape" presStyleLbl="alignNode1" presStyleIdx="4" presStyleCnt="9"/>
      <dgm:spPr/>
    </dgm:pt>
    <dgm:pt modelId="{5B09CF4A-3079-4183-8954-620F30C9FD0B}" type="pres">
      <dgm:prSet presAssocID="{A920AEBF-81AA-46D3-A2D1-DA79A5FC010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FEFF74E-97E8-4E62-90A6-68856535C41E}" type="pres">
      <dgm:prSet presAssocID="{A920AEBF-81AA-46D3-A2D1-DA79A5FC0103}" presName="Triangle" presStyleLbl="alignNode1" presStyleIdx="5" presStyleCnt="9"/>
      <dgm:spPr/>
    </dgm:pt>
    <dgm:pt modelId="{05FC2F8F-84DC-4AA8-8759-82E2DB87E12D}" type="pres">
      <dgm:prSet presAssocID="{C1493214-0D28-488A-A1D1-0E175172A86A}" presName="sibTrans" presStyleCnt="0"/>
      <dgm:spPr/>
    </dgm:pt>
    <dgm:pt modelId="{B1020754-7FDF-4D3D-98E8-134E048233BA}" type="pres">
      <dgm:prSet presAssocID="{C1493214-0D28-488A-A1D1-0E175172A86A}" presName="space" presStyleCnt="0"/>
      <dgm:spPr/>
    </dgm:pt>
    <dgm:pt modelId="{745D2B6A-4A5D-4FE8-AECD-59DFA49C2202}" type="pres">
      <dgm:prSet presAssocID="{FC20DDE0-A5F4-422B-BC7C-58D029BA9941}" presName="composite" presStyleCnt="0"/>
      <dgm:spPr/>
    </dgm:pt>
    <dgm:pt modelId="{C012212C-1ED8-47A5-BA79-B518CD5D3787}" type="pres">
      <dgm:prSet presAssocID="{FC20DDE0-A5F4-422B-BC7C-58D029BA9941}" presName="LShape" presStyleLbl="alignNode1" presStyleIdx="6" presStyleCnt="9"/>
      <dgm:spPr/>
    </dgm:pt>
    <dgm:pt modelId="{BED0E798-4E4F-4881-931C-E1E83650197D}" type="pres">
      <dgm:prSet presAssocID="{FC20DDE0-A5F4-422B-BC7C-58D029BA994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DF8A8C1-3DC7-4F05-BC9E-4786784D85DB}" type="pres">
      <dgm:prSet presAssocID="{FC20DDE0-A5F4-422B-BC7C-58D029BA9941}" presName="Triangle" presStyleLbl="alignNode1" presStyleIdx="7" presStyleCnt="9"/>
      <dgm:spPr/>
    </dgm:pt>
    <dgm:pt modelId="{04456D60-C8D2-4EE2-9D9D-AF314AA7145A}" type="pres">
      <dgm:prSet presAssocID="{16534948-55A2-423F-BFE0-75CFDD6B47A4}" presName="sibTrans" presStyleCnt="0"/>
      <dgm:spPr/>
    </dgm:pt>
    <dgm:pt modelId="{BBA62791-4A9D-40D6-AD8F-C5995A4762C9}" type="pres">
      <dgm:prSet presAssocID="{16534948-55A2-423F-BFE0-75CFDD6B47A4}" presName="space" presStyleCnt="0"/>
      <dgm:spPr/>
    </dgm:pt>
    <dgm:pt modelId="{63FD4D5B-19B3-4C12-81B7-5F8B16E73C2A}" type="pres">
      <dgm:prSet presAssocID="{3D06EFBA-4A8A-4BB8-991D-68B6F266038F}" presName="composite" presStyleCnt="0"/>
      <dgm:spPr/>
    </dgm:pt>
    <dgm:pt modelId="{643BF1A1-B7D5-4C21-85AC-96D62EF49D68}" type="pres">
      <dgm:prSet presAssocID="{3D06EFBA-4A8A-4BB8-991D-68B6F266038F}" presName="LShape" presStyleLbl="alignNode1" presStyleIdx="8" presStyleCnt="9"/>
      <dgm:spPr/>
    </dgm:pt>
    <dgm:pt modelId="{4B7CB2C4-5610-44CE-B68E-A3939037AAEF}" type="pres">
      <dgm:prSet presAssocID="{3D06EFBA-4A8A-4BB8-991D-68B6F266038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995FF18-D997-474D-9E48-3E72F1822BBD}" type="presOf" srcId="{D81AB3DE-7BD6-4A77-B7DE-9F066918D080}" destId="{14A69D97-F577-4C2E-AE44-96EC7FF708DC}" srcOrd="0" destOrd="0" presId="urn:microsoft.com/office/officeart/2009/3/layout/StepUpProcess"/>
    <dgm:cxn modelId="{5DCCDF1B-0EE7-4F08-95AF-6365D37C7558}" srcId="{69EBF668-515A-4FA4-867B-F44037F476FD}" destId="{FC20DDE0-A5F4-422B-BC7C-58D029BA9941}" srcOrd="3" destOrd="0" parTransId="{F3F29C19-91A7-4450-B3D2-E66397041ABE}" sibTransId="{16534948-55A2-423F-BFE0-75CFDD6B47A4}"/>
    <dgm:cxn modelId="{F2B31521-DA8D-40A9-9AE4-35DDB578E50D}" type="presOf" srcId="{FC20DDE0-A5F4-422B-BC7C-58D029BA9941}" destId="{BED0E798-4E4F-4881-931C-E1E83650197D}" srcOrd="0" destOrd="0" presId="urn:microsoft.com/office/officeart/2009/3/layout/StepUpProcess"/>
    <dgm:cxn modelId="{BC073976-AE0E-49F1-A6D2-1D3962CCB855}" srcId="{69EBF668-515A-4FA4-867B-F44037F476FD}" destId="{172FE0DD-DACC-4EDC-8A34-5FE8F09B51F5}" srcOrd="0" destOrd="0" parTransId="{D7B7BCE8-3F79-4DC9-9C74-B68C4F55DE8E}" sibTransId="{1478A63B-6B99-401C-890A-FBDC1FB39C63}"/>
    <dgm:cxn modelId="{8102F859-EA0F-415D-81B4-25C8479ED5C1}" type="presOf" srcId="{3D06EFBA-4A8A-4BB8-991D-68B6F266038F}" destId="{4B7CB2C4-5610-44CE-B68E-A3939037AAEF}" srcOrd="0" destOrd="0" presId="urn:microsoft.com/office/officeart/2009/3/layout/StepUpProcess"/>
    <dgm:cxn modelId="{6802B780-68D3-4631-BA3A-5480C4C379BC}" srcId="{69EBF668-515A-4FA4-867B-F44037F476FD}" destId="{A920AEBF-81AA-46D3-A2D1-DA79A5FC0103}" srcOrd="2" destOrd="0" parTransId="{D6400F3F-D2CA-4F1F-9192-8E8CF37DEF38}" sibTransId="{C1493214-0D28-488A-A1D1-0E175172A86A}"/>
    <dgm:cxn modelId="{06055EA9-84AE-4463-9B45-FA57C21A9DD6}" srcId="{69EBF668-515A-4FA4-867B-F44037F476FD}" destId="{3D06EFBA-4A8A-4BB8-991D-68B6F266038F}" srcOrd="4" destOrd="0" parTransId="{DA45C9C2-3064-42C8-BD00-A507198532D2}" sibTransId="{B3344282-3161-454D-AC3A-47530F704D27}"/>
    <dgm:cxn modelId="{CC16A3AD-0EB7-4B27-81FA-318B7998FA6C}" type="presOf" srcId="{A920AEBF-81AA-46D3-A2D1-DA79A5FC0103}" destId="{5B09CF4A-3079-4183-8954-620F30C9FD0B}" srcOrd="0" destOrd="0" presId="urn:microsoft.com/office/officeart/2009/3/layout/StepUpProcess"/>
    <dgm:cxn modelId="{46D1CDAE-A36E-4984-907E-0E9FA07F5A38}" type="presOf" srcId="{172FE0DD-DACC-4EDC-8A34-5FE8F09B51F5}" destId="{B8B8AF74-F9E0-42EC-A1ED-374F398C386C}" srcOrd="0" destOrd="0" presId="urn:microsoft.com/office/officeart/2009/3/layout/StepUpProcess"/>
    <dgm:cxn modelId="{3E65D6C1-7E4F-42B9-9B92-FBFB1E6D3E1E}" type="presOf" srcId="{69EBF668-515A-4FA4-867B-F44037F476FD}" destId="{AD81033C-7DFC-4523-A81D-518E789AB133}" srcOrd="0" destOrd="0" presId="urn:microsoft.com/office/officeart/2009/3/layout/StepUpProcess"/>
    <dgm:cxn modelId="{EF55E8EB-99D3-41B2-9BE4-FA83BDE31D17}" srcId="{69EBF668-515A-4FA4-867B-F44037F476FD}" destId="{D81AB3DE-7BD6-4A77-B7DE-9F066918D080}" srcOrd="1" destOrd="0" parTransId="{C0911136-D295-453F-B0EE-76BEB7BEB811}" sibTransId="{3554A3ED-616F-4E7F-91B4-1717FC0D305C}"/>
    <dgm:cxn modelId="{8FD20EFB-BC23-4C29-991B-413B9D2D853D}" type="presParOf" srcId="{AD81033C-7DFC-4523-A81D-518E789AB133}" destId="{62C001CF-FAA1-40CA-8409-363327B2A62C}" srcOrd="0" destOrd="0" presId="urn:microsoft.com/office/officeart/2009/3/layout/StepUpProcess"/>
    <dgm:cxn modelId="{2615673E-733E-4901-8655-64A192AE05CC}" type="presParOf" srcId="{62C001CF-FAA1-40CA-8409-363327B2A62C}" destId="{91A2F815-79B0-4EA6-86B7-ED7BCDCBFC93}" srcOrd="0" destOrd="0" presId="urn:microsoft.com/office/officeart/2009/3/layout/StepUpProcess"/>
    <dgm:cxn modelId="{7761CE18-F98E-4960-B7D1-CCEFC6E91158}" type="presParOf" srcId="{62C001CF-FAA1-40CA-8409-363327B2A62C}" destId="{B8B8AF74-F9E0-42EC-A1ED-374F398C386C}" srcOrd="1" destOrd="0" presId="urn:microsoft.com/office/officeart/2009/3/layout/StepUpProcess"/>
    <dgm:cxn modelId="{1E4BFD46-1200-4923-BDEA-2B4BF9632970}" type="presParOf" srcId="{62C001CF-FAA1-40CA-8409-363327B2A62C}" destId="{25FF1935-B95A-4D08-9566-5053F8C55420}" srcOrd="2" destOrd="0" presId="urn:microsoft.com/office/officeart/2009/3/layout/StepUpProcess"/>
    <dgm:cxn modelId="{C68BE9D0-D279-466C-9888-5C908800AE1B}" type="presParOf" srcId="{AD81033C-7DFC-4523-A81D-518E789AB133}" destId="{76AF11A6-A9E2-4567-9D46-E347EDE9F898}" srcOrd="1" destOrd="0" presId="urn:microsoft.com/office/officeart/2009/3/layout/StepUpProcess"/>
    <dgm:cxn modelId="{14E987CF-2EB0-40FF-A742-99188537B53F}" type="presParOf" srcId="{76AF11A6-A9E2-4567-9D46-E347EDE9F898}" destId="{C72DBA3C-F53C-4EC8-8991-F12BF7ED3D7D}" srcOrd="0" destOrd="0" presId="urn:microsoft.com/office/officeart/2009/3/layout/StepUpProcess"/>
    <dgm:cxn modelId="{525BE56B-8CB5-46E9-8A18-EBEA9308F20F}" type="presParOf" srcId="{AD81033C-7DFC-4523-A81D-518E789AB133}" destId="{664B66D2-ED45-49F4-AA80-0C3973A8ADFC}" srcOrd="2" destOrd="0" presId="urn:microsoft.com/office/officeart/2009/3/layout/StepUpProcess"/>
    <dgm:cxn modelId="{D3979C99-5C07-44F8-A519-E85132955AF6}" type="presParOf" srcId="{664B66D2-ED45-49F4-AA80-0C3973A8ADFC}" destId="{5A0E65FF-E6F6-418F-AE14-152967910FB7}" srcOrd="0" destOrd="0" presId="urn:microsoft.com/office/officeart/2009/3/layout/StepUpProcess"/>
    <dgm:cxn modelId="{D88EB9CC-5CCC-42A3-91D0-F06FE22162D7}" type="presParOf" srcId="{664B66D2-ED45-49F4-AA80-0C3973A8ADFC}" destId="{14A69D97-F577-4C2E-AE44-96EC7FF708DC}" srcOrd="1" destOrd="0" presId="urn:microsoft.com/office/officeart/2009/3/layout/StepUpProcess"/>
    <dgm:cxn modelId="{23C062E4-A17D-423A-BF9A-89F0281DE572}" type="presParOf" srcId="{664B66D2-ED45-49F4-AA80-0C3973A8ADFC}" destId="{FD614F2C-985F-4F7C-B968-979708F6600E}" srcOrd="2" destOrd="0" presId="urn:microsoft.com/office/officeart/2009/3/layout/StepUpProcess"/>
    <dgm:cxn modelId="{F84111FE-0495-41E6-9D29-FADB46C081B3}" type="presParOf" srcId="{AD81033C-7DFC-4523-A81D-518E789AB133}" destId="{F2DBF7AD-67A2-47EE-B13F-A4D430E72D6C}" srcOrd="3" destOrd="0" presId="urn:microsoft.com/office/officeart/2009/3/layout/StepUpProcess"/>
    <dgm:cxn modelId="{146255CF-4C2F-4DB2-9E57-1A55FA89982B}" type="presParOf" srcId="{F2DBF7AD-67A2-47EE-B13F-A4D430E72D6C}" destId="{20DBFBC8-A099-4ED6-8126-19D23DE58C47}" srcOrd="0" destOrd="0" presId="urn:microsoft.com/office/officeart/2009/3/layout/StepUpProcess"/>
    <dgm:cxn modelId="{E17850EC-87EC-4386-B02A-98DFA9910FFF}" type="presParOf" srcId="{AD81033C-7DFC-4523-A81D-518E789AB133}" destId="{D5684B85-C6C3-496F-895F-71FD9DE620E2}" srcOrd="4" destOrd="0" presId="urn:microsoft.com/office/officeart/2009/3/layout/StepUpProcess"/>
    <dgm:cxn modelId="{2C35F64D-3E52-40F8-8EB0-05E742C2CF01}" type="presParOf" srcId="{D5684B85-C6C3-496F-895F-71FD9DE620E2}" destId="{2E1FCBD0-6397-46B5-8426-6556C4EC98E7}" srcOrd="0" destOrd="0" presId="urn:microsoft.com/office/officeart/2009/3/layout/StepUpProcess"/>
    <dgm:cxn modelId="{09AE23F1-F55B-4CB0-8AF8-3DF7B6B2DACC}" type="presParOf" srcId="{D5684B85-C6C3-496F-895F-71FD9DE620E2}" destId="{5B09CF4A-3079-4183-8954-620F30C9FD0B}" srcOrd="1" destOrd="0" presId="urn:microsoft.com/office/officeart/2009/3/layout/StepUpProcess"/>
    <dgm:cxn modelId="{5CCC255E-1E6B-42E1-B73A-38D88872709C}" type="presParOf" srcId="{D5684B85-C6C3-496F-895F-71FD9DE620E2}" destId="{BFEFF74E-97E8-4E62-90A6-68856535C41E}" srcOrd="2" destOrd="0" presId="urn:microsoft.com/office/officeart/2009/3/layout/StepUpProcess"/>
    <dgm:cxn modelId="{8A5D1DAD-C520-4528-8DD1-EE67E20785A5}" type="presParOf" srcId="{AD81033C-7DFC-4523-A81D-518E789AB133}" destId="{05FC2F8F-84DC-4AA8-8759-82E2DB87E12D}" srcOrd="5" destOrd="0" presId="urn:microsoft.com/office/officeart/2009/3/layout/StepUpProcess"/>
    <dgm:cxn modelId="{F0F0922A-B2CF-41D2-A86D-41A27B904A69}" type="presParOf" srcId="{05FC2F8F-84DC-4AA8-8759-82E2DB87E12D}" destId="{B1020754-7FDF-4D3D-98E8-134E048233BA}" srcOrd="0" destOrd="0" presId="urn:microsoft.com/office/officeart/2009/3/layout/StepUpProcess"/>
    <dgm:cxn modelId="{BD2C0685-517F-48B0-821E-B465C6AC0B5F}" type="presParOf" srcId="{AD81033C-7DFC-4523-A81D-518E789AB133}" destId="{745D2B6A-4A5D-4FE8-AECD-59DFA49C2202}" srcOrd="6" destOrd="0" presId="urn:microsoft.com/office/officeart/2009/3/layout/StepUpProcess"/>
    <dgm:cxn modelId="{51A3F0A8-EB7C-41EF-AD61-8E1E72C6D7EA}" type="presParOf" srcId="{745D2B6A-4A5D-4FE8-AECD-59DFA49C2202}" destId="{C012212C-1ED8-47A5-BA79-B518CD5D3787}" srcOrd="0" destOrd="0" presId="urn:microsoft.com/office/officeart/2009/3/layout/StepUpProcess"/>
    <dgm:cxn modelId="{33380066-5A9E-45D8-A62B-DE3F28747299}" type="presParOf" srcId="{745D2B6A-4A5D-4FE8-AECD-59DFA49C2202}" destId="{BED0E798-4E4F-4881-931C-E1E83650197D}" srcOrd="1" destOrd="0" presId="urn:microsoft.com/office/officeart/2009/3/layout/StepUpProcess"/>
    <dgm:cxn modelId="{CDFCA1E7-671C-483B-A8EB-0D74CFFB637B}" type="presParOf" srcId="{745D2B6A-4A5D-4FE8-AECD-59DFA49C2202}" destId="{BDF8A8C1-3DC7-4F05-BC9E-4786784D85DB}" srcOrd="2" destOrd="0" presId="urn:microsoft.com/office/officeart/2009/3/layout/StepUpProcess"/>
    <dgm:cxn modelId="{4518A5EB-A721-43A7-994E-19D2DC1322C8}" type="presParOf" srcId="{AD81033C-7DFC-4523-A81D-518E789AB133}" destId="{04456D60-C8D2-4EE2-9D9D-AF314AA7145A}" srcOrd="7" destOrd="0" presId="urn:microsoft.com/office/officeart/2009/3/layout/StepUpProcess"/>
    <dgm:cxn modelId="{FF81523B-E672-43E6-8B64-47FA876068F1}" type="presParOf" srcId="{04456D60-C8D2-4EE2-9D9D-AF314AA7145A}" destId="{BBA62791-4A9D-40D6-AD8F-C5995A4762C9}" srcOrd="0" destOrd="0" presId="urn:microsoft.com/office/officeart/2009/3/layout/StepUpProcess"/>
    <dgm:cxn modelId="{DAA2F84C-0779-4680-9FD4-2056303DE9FB}" type="presParOf" srcId="{AD81033C-7DFC-4523-A81D-518E789AB133}" destId="{63FD4D5B-19B3-4C12-81B7-5F8B16E73C2A}" srcOrd="8" destOrd="0" presId="urn:microsoft.com/office/officeart/2009/3/layout/StepUpProcess"/>
    <dgm:cxn modelId="{20D44991-F0FF-43E0-84BD-B083E57A1090}" type="presParOf" srcId="{63FD4D5B-19B3-4C12-81B7-5F8B16E73C2A}" destId="{643BF1A1-B7D5-4C21-85AC-96D62EF49D68}" srcOrd="0" destOrd="0" presId="urn:microsoft.com/office/officeart/2009/3/layout/StepUpProcess"/>
    <dgm:cxn modelId="{DA0CE232-90B2-465A-B740-8F3731BA9101}" type="presParOf" srcId="{63FD4D5B-19B3-4C12-81B7-5F8B16E73C2A}" destId="{4B7CB2C4-5610-44CE-B68E-A3939037AAE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27C15-F23F-4DB6-8EC8-4752E305CF95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44E9F04-6EA0-4AD2-B5E6-1C306FDC0FD5}">
      <dgm:prSet phldrT="[Texto]" custT="1"/>
      <dgm:spPr/>
      <dgm:t>
        <a:bodyPr/>
        <a:lstStyle/>
        <a:p>
          <a:r>
            <a:rPr lang="es-MX" sz="1800" dirty="0">
              <a:latin typeface="Helvetica LT Std Bold Condensed"/>
            </a:rPr>
            <a:t>Atención de Solicitudes de Servicio de Energía Eléctrica en Materia de Aportaciones</a:t>
          </a:r>
        </a:p>
      </dgm:t>
    </dgm:pt>
    <dgm:pt modelId="{D9D1DD0E-9D8B-4C15-81A5-43E3DB756E84}" type="parTrans" cxnId="{4A733096-1911-4EE8-AA9B-F9B97ABD5955}">
      <dgm:prSet/>
      <dgm:spPr/>
      <dgm:t>
        <a:bodyPr/>
        <a:lstStyle/>
        <a:p>
          <a:endParaRPr lang="es-MX"/>
        </a:p>
      </dgm:t>
    </dgm:pt>
    <dgm:pt modelId="{5D26BC7F-61A0-44BD-ADE1-7247E8CB6C24}" type="sibTrans" cxnId="{4A733096-1911-4EE8-AA9B-F9B97ABD5955}">
      <dgm:prSet/>
      <dgm:spPr/>
      <dgm:t>
        <a:bodyPr/>
        <a:lstStyle/>
        <a:p>
          <a:endParaRPr lang="es-MX"/>
        </a:p>
      </dgm:t>
    </dgm:pt>
    <dgm:pt modelId="{A97E91E4-39C6-4615-AE1D-95842DE0B693}">
      <dgm:prSet phldrT="[Texto]" custT="1"/>
      <dgm:spPr/>
      <dgm:t>
        <a:bodyPr/>
        <a:lstStyle/>
        <a:p>
          <a:r>
            <a:rPr lang="es-MX" sz="1800" dirty="0">
              <a:latin typeface="Helvetica LT Std Bold Condensed"/>
            </a:rPr>
            <a:t>Atención de Solicitudes de Interconexión de Centrales de Generación Distribuida</a:t>
          </a:r>
        </a:p>
      </dgm:t>
    </dgm:pt>
    <dgm:pt modelId="{4A456899-079F-4BA9-B65E-6C4F71741F16}" type="parTrans" cxnId="{063D47D6-C861-4259-A103-C2B17B4721E1}">
      <dgm:prSet/>
      <dgm:spPr/>
      <dgm:t>
        <a:bodyPr/>
        <a:lstStyle/>
        <a:p>
          <a:endParaRPr lang="es-MX"/>
        </a:p>
      </dgm:t>
    </dgm:pt>
    <dgm:pt modelId="{8650EF93-EF95-4111-9807-310D34AA2188}" type="sibTrans" cxnId="{063D47D6-C861-4259-A103-C2B17B4721E1}">
      <dgm:prSet/>
      <dgm:spPr/>
      <dgm:t>
        <a:bodyPr/>
        <a:lstStyle/>
        <a:p>
          <a:endParaRPr lang="es-MX"/>
        </a:p>
      </dgm:t>
    </dgm:pt>
    <dgm:pt modelId="{239A2A12-4789-48AA-8167-60C98F3080C1}" type="pres">
      <dgm:prSet presAssocID="{16C27C15-F23F-4DB6-8EC8-4752E305CF95}" presName="Name0" presStyleCnt="0">
        <dgm:presLayoutVars>
          <dgm:chMax val="7"/>
          <dgm:chPref val="7"/>
          <dgm:dir/>
        </dgm:presLayoutVars>
      </dgm:prSet>
      <dgm:spPr/>
    </dgm:pt>
    <dgm:pt modelId="{560A9861-946E-49B3-9087-ABB80FA0DAC3}" type="pres">
      <dgm:prSet presAssocID="{16C27C15-F23F-4DB6-8EC8-4752E305CF95}" presName="Name1" presStyleCnt="0"/>
      <dgm:spPr/>
    </dgm:pt>
    <dgm:pt modelId="{0507D4B3-F3EB-4045-AECD-F7EC91FB461E}" type="pres">
      <dgm:prSet presAssocID="{16C27C15-F23F-4DB6-8EC8-4752E305CF95}" presName="cycle" presStyleCnt="0"/>
      <dgm:spPr/>
    </dgm:pt>
    <dgm:pt modelId="{D1E6175A-4049-4405-B2C2-04A55536CDA8}" type="pres">
      <dgm:prSet presAssocID="{16C27C15-F23F-4DB6-8EC8-4752E305CF95}" presName="srcNode" presStyleLbl="node1" presStyleIdx="0" presStyleCnt="2"/>
      <dgm:spPr/>
    </dgm:pt>
    <dgm:pt modelId="{074D3AE2-E1C2-4CDB-89DB-3F217CDDDC6E}" type="pres">
      <dgm:prSet presAssocID="{16C27C15-F23F-4DB6-8EC8-4752E305CF95}" presName="conn" presStyleLbl="parChTrans1D2" presStyleIdx="0" presStyleCnt="1"/>
      <dgm:spPr/>
    </dgm:pt>
    <dgm:pt modelId="{480169DA-5B79-444B-8065-7C6B73A835B0}" type="pres">
      <dgm:prSet presAssocID="{16C27C15-F23F-4DB6-8EC8-4752E305CF95}" presName="extraNode" presStyleLbl="node1" presStyleIdx="0" presStyleCnt="2"/>
      <dgm:spPr/>
    </dgm:pt>
    <dgm:pt modelId="{F36B1259-5EE9-49FC-A933-5EAC4A756584}" type="pres">
      <dgm:prSet presAssocID="{16C27C15-F23F-4DB6-8EC8-4752E305CF95}" presName="dstNode" presStyleLbl="node1" presStyleIdx="0" presStyleCnt="2"/>
      <dgm:spPr/>
    </dgm:pt>
    <dgm:pt modelId="{E75C0005-F76E-48A1-9AAC-70D8A2619828}" type="pres">
      <dgm:prSet presAssocID="{544E9F04-6EA0-4AD2-B5E6-1C306FDC0FD5}" presName="text_1" presStyleLbl="node1" presStyleIdx="0" presStyleCnt="2">
        <dgm:presLayoutVars>
          <dgm:bulletEnabled val="1"/>
        </dgm:presLayoutVars>
      </dgm:prSet>
      <dgm:spPr/>
    </dgm:pt>
    <dgm:pt modelId="{0B39AAEC-1AC1-4418-A169-161DDB95A5B8}" type="pres">
      <dgm:prSet presAssocID="{544E9F04-6EA0-4AD2-B5E6-1C306FDC0FD5}" presName="accent_1" presStyleCnt="0"/>
      <dgm:spPr/>
    </dgm:pt>
    <dgm:pt modelId="{30B7BA0D-F725-43A6-86B3-33C0ADFC9E5B}" type="pres">
      <dgm:prSet presAssocID="{544E9F04-6EA0-4AD2-B5E6-1C306FDC0FD5}" presName="accentRepeatNode" presStyleLbl="solidFgAcc1" presStyleIdx="0" presStyleCnt="2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092BDEC-3B21-41D7-A5FF-D2D25A99472A}" type="pres">
      <dgm:prSet presAssocID="{A97E91E4-39C6-4615-AE1D-95842DE0B693}" presName="text_2" presStyleLbl="node1" presStyleIdx="1" presStyleCnt="2">
        <dgm:presLayoutVars>
          <dgm:bulletEnabled val="1"/>
        </dgm:presLayoutVars>
      </dgm:prSet>
      <dgm:spPr/>
    </dgm:pt>
    <dgm:pt modelId="{80E1D4B9-EB27-4892-A7EA-AC90E593CBA4}" type="pres">
      <dgm:prSet presAssocID="{A97E91E4-39C6-4615-AE1D-95842DE0B693}" presName="accent_2" presStyleCnt="0"/>
      <dgm:spPr/>
    </dgm:pt>
    <dgm:pt modelId="{4A0EFAB6-CB32-4F60-A18D-8A28A060334A}" type="pres">
      <dgm:prSet presAssocID="{A97E91E4-39C6-4615-AE1D-95842DE0B693}" presName="accentRepeatNode" presStyleLbl="solidFgAcc1" presStyleIdx="1" presStyleCnt="2"/>
      <dgm:spPr>
        <a:blipFill rotWithShape="0">
          <a:blip xmlns:r="http://schemas.openxmlformats.org/officeDocument/2006/relationships" r:embed="rId2"/>
          <a:srcRect/>
          <a:stretch>
            <a:fillRect l="-47000" r="-47000"/>
          </a:stretch>
        </a:blipFill>
      </dgm:spPr>
    </dgm:pt>
  </dgm:ptLst>
  <dgm:cxnLst>
    <dgm:cxn modelId="{B6D0D318-36F1-43FB-9A01-2AE1FA037D8A}" type="presOf" srcId="{16C27C15-F23F-4DB6-8EC8-4752E305CF95}" destId="{239A2A12-4789-48AA-8167-60C98F3080C1}" srcOrd="0" destOrd="0" presId="urn:microsoft.com/office/officeart/2008/layout/VerticalCurvedList"/>
    <dgm:cxn modelId="{DB079D1E-333C-45FE-986B-1D1DEF10351A}" type="presOf" srcId="{5D26BC7F-61A0-44BD-ADE1-7247E8CB6C24}" destId="{074D3AE2-E1C2-4CDB-89DB-3F217CDDDC6E}" srcOrd="0" destOrd="0" presId="urn:microsoft.com/office/officeart/2008/layout/VerticalCurvedList"/>
    <dgm:cxn modelId="{29ACE341-F021-4D60-BA6D-8FDAB188585D}" type="presOf" srcId="{A97E91E4-39C6-4615-AE1D-95842DE0B693}" destId="{6092BDEC-3B21-41D7-A5FF-D2D25A99472A}" srcOrd="0" destOrd="0" presId="urn:microsoft.com/office/officeart/2008/layout/VerticalCurvedList"/>
    <dgm:cxn modelId="{4A733096-1911-4EE8-AA9B-F9B97ABD5955}" srcId="{16C27C15-F23F-4DB6-8EC8-4752E305CF95}" destId="{544E9F04-6EA0-4AD2-B5E6-1C306FDC0FD5}" srcOrd="0" destOrd="0" parTransId="{D9D1DD0E-9D8B-4C15-81A5-43E3DB756E84}" sibTransId="{5D26BC7F-61A0-44BD-ADE1-7247E8CB6C24}"/>
    <dgm:cxn modelId="{8EA16BB5-79AC-466D-BBDB-74328747384E}" type="presOf" srcId="{544E9F04-6EA0-4AD2-B5E6-1C306FDC0FD5}" destId="{E75C0005-F76E-48A1-9AAC-70D8A2619828}" srcOrd="0" destOrd="0" presId="urn:microsoft.com/office/officeart/2008/layout/VerticalCurvedList"/>
    <dgm:cxn modelId="{063D47D6-C861-4259-A103-C2B17B4721E1}" srcId="{16C27C15-F23F-4DB6-8EC8-4752E305CF95}" destId="{A97E91E4-39C6-4615-AE1D-95842DE0B693}" srcOrd="1" destOrd="0" parTransId="{4A456899-079F-4BA9-B65E-6C4F71741F16}" sibTransId="{8650EF93-EF95-4111-9807-310D34AA2188}"/>
    <dgm:cxn modelId="{DEA0AE78-2DEF-4302-A7D2-D3398AA4EACA}" type="presParOf" srcId="{239A2A12-4789-48AA-8167-60C98F3080C1}" destId="{560A9861-946E-49B3-9087-ABB80FA0DAC3}" srcOrd="0" destOrd="0" presId="urn:microsoft.com/office/officeart/2008/layout/VerticalCurvedList"/>
    <dgm:cxn modelId="{8DD1C25F-91C2-4847-A054-2566845E552B}" type="presParOf" srcId="{560A9861-946E-49B3-9087-ABB80FA0DAC3}" destId="{0507D4B3-F3EB-4045-AECD-F7EC91FB461E}" srcOrd="0" destOrd="0" presId="urn:microsoft.com/office/officeart/2008/layout/VerticalCurvedList"/>
    <dgm:cxn modelId="{A6B3218B-DA00-4CD2-A940-547B9BDB10E2}" type="presParOf" srcId="{0507D4B3-F3EB-4045-AECD-F7EC91FB461E}" destId="{D1E6175A-4049-4405-B2C2-04A55536CDA8}" srcOrd="0" destOrd="0" presId="urn:microsoft.com/office/officeart/2008/layout/VerticalCurvedList"/>
    <dgm:cxn modelId="{362816E3-9D79-4D49-817A-3C0B13DFD258}" type="presParOf" srcId="{0507D4B3-F3EB-4045-AECD-F7EC91FB461E}" destId="{074D3AE2-E1C2-4CDB-89DB-3F217CDDDC6E}" srcOrd="1" destOrd="0" presId="urn:microsoft.com/office/officeart/2008/layout/VerticalCurvedList"/>
    <dgm:cxn modelId="{660AA558-7550-4D1F-8ADE-7BA441315A4A}" type="presParOf" srcId="{0507D4B3-F3EB-4045-AECD-F7EC91FB461E}" destId="{480169DA-5B79-444B-8065-7C6B73A835B0}" srcOrd="2" destOrd="0" presId="urn:microsoft.com/office/officeart/2008/layout/VerticalCurvedList"/>
    <dgm:cxn modelId="{9C6D6A66-1DE3-4C0C-99F2-5EEDE2F0746A}" type="presParOf" srcId="{0507D4B3-F3EB-4045-AECD-F7EC91FB461E}" destId="{F36B1259-5EE9-49FC-A933-5EAC4A756584}" srcOrd="3" destOrd="0" presId="urn:microsoft.com/office/officeart/2008/layout/VerticalCurvedList"/>
    <dgm:cxn modelId="{0F25A8E1-5912-46B5-9B4F-AF2F313532D8}" type="presParOf" srcId="{560A9861-946E-49B3-9087-ABB80FA0DAC3}" destId="{E75C0005-F76E-48A1-9AAC-70D8A2619828}" srcOrd="1" destOrd="0" presId="urn:microsoft.com/office/officeart/2008/layout/VerticalCurvedList"/>
    <dgm:cxn modelId="{75914A27-2398-45DF-9B34-BDC81A61C86C}" type="presParOf" srcId="{560A9861-946E-49B3-9087-ABB80FA0DAC3}" destId="{0B39AAEC-1AC1-4418-A169-161DDB95A5B8}" srcOrd="2" destOrd="0" presId="urn:microsoft.com/office/officeart/2008/layout/VerticalCurvedList"/>
    <dgm:cxn modelId="{CEB7D682-8FC6-415A-B846-46D56985ED79}" type="presParOf" srcId="{0B39AAEC-1AC1-4418-A169-161DDB95A5B8}" destId="{30B7BA0D-F725-43A6-86B3-33C0ADFC9E5B}" srcOrd="0" destOrd="0" presId="urn:microsoft.com/office/officeart/2008/layout/VerticalCurvedList"/>
    <dgm:cxn modelId="{82396BBF-BCA2-401E-842F-21D5422DEE62}" type="presParOf" srcId="{560A9861-946E-49B3-9087-ABB80FA0DAC3}" destId="{6092BDEC-3B21-41D7-A5FF-D2D25A99472A}" srcOrd="3" destOrd="0" presId="urn:microsoft.com/office/officeart/2008/layout/VerticalCurvedList"/>
    <dgm:cxn modelId="{8307FA2B-06B9-4CF0-967A-E0804D187226}" type="presParOf" srcId="{560A9861-946E-49B3-9087-ABB80FA0DAC3}" destId="{80E1D4B9-EB27-4892-A7EA-AC90E593CBA4}" srcOrd="4" destOrd="0" presId="urn:microsoft.com/office/officeart/2008/layout/VerticalCurvedList"/>
    <dgm:cxn modelId="{47B0EC62-D7DB-43DF-B508-FD377B84599B}" type="presParOf" srcId="{80E1D4B9-EB27-4892-A7EA-AC90E593CBA4}" destId="{4A0EFAB6-CB32-4F60-A18D-8A28A06033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43A2C-6684-4EED-BC2C-CAC0139405DF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7ED8300-31DE-412B-B6AE-20D52AFCE6DF}">
      <dgm:prSet phldrT="[Texto]"/>
      <dgm:spPr/>
      <dgm:t>
        <a:bodyPr/>
        <a:lstStyle/>
        <a:p>
          <a:r>
            <a:rPr lang="es-MX" dirty="0"/>
            <a:t>Solicitante o Usuario Final</a:t>
          </a:r>
        </a:p>
      </dgm:t>
    </dgm:pt>
    <dgm:pt modelId="{177D3BB3-AA82-4AE4-84F6-1D778CC9E33C}" type="parTrans" cxnId="{8C4CC2DB-E02A-44BA-8698-C035302F88FB}">
      <dgm:prSet/>
      <dgm:spPr/>
      <dgm:t>
        <a:bodyPr/>
        <a:lstStyle/>
        <a:p>
          <a:endParaRPr lang="es-MX"/>
        </a:p>
      </dgm:t>
    </dgm:pt>
    <dgm:pt modelId="{F064E2E3-503D-450C-871E-FFA56AF815AC}" type="sibTrans" cxnId="{8C4CC2DB-E02A-44BA-8698-C035302F88FB}">
      <dgm:prSet/>
      <dgm:spPr/>
      <dgm:t>
        <a:bodyPr/>
        <a:lstStyle/>
        <a:p>
          <a:endParaRPr lang="es-MX"/>
        </a:p>
      </dgm:t>
    </dgm:pt>
    <dgm:pt modelId="{8E6FA17B-B5FD-4370-9DBC-7016C8C5BD70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Suministro</a:t>
          </a:r>
        </a:p>
      </dgm:t>
    </dgm:pt>
    <dgm:pt modelId="{0738DFBB-3857-4CE7-83A6-1C8113FC2421}" type="parTrans" cxnId="{E4BA7D43-BC7A-4EC4-94B9-C0A241054803}">
      <dgm:prSet/>
      <dgm:spPr/>
      <dgm:t>
        <a:bodyPr/>
        <a:lstStyle/>
        <a:p>
          <a:endParaRPr lang="es-MX"/>
        </a:p>
      </dgm:t>
    </dgm:pt>
    <dgm:pt modelId="{849F529C-FC4E-4D7A-8A54-C5C07EFB8933}" type="sibTrans" cxnId="{E4BA7D43-BC7A-4EC4-94B9-C0A241054803}">
      <dgm:prSet/>
      <dgm:spPr/>
      <dgm:t>
        <a:bodyPr/>
        <a:lstStyle/>
        <a:p>
          <a:endParaRPr lang="es-MX"/>
        </a:p>
      </dgm:t>
    </dgm:pt>
    <dgm:pt modelId="{7BF2B48C-BEA4-45EF-8002-61AAA5C8591B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Planeación</a:t>
          </a:r>
        </a:p>
        <a:p>
          <a:r>
            <a:rPr lang="es-MX" dirty="0">
              <a:latin typeface="Helvetica LT Std Bold Condensed"/>
            </a:rPr>
            <a:t>y Construcción</a:t>
          </a:r>
        </a:p>
      </dgm:t>
    </dgm:pt>
    <dgm:pt modelId="{9257E944-E90C-42FD-BEDA-E4EE408CBABD}" type="parTrans" cxnId="{26BF11EF-2A85-4F02-B483-262D33CB526B}">
      <dgm:prSet/>
      <dgm:spPr/>
      <dgm:t>
        <a:bodyPr/>
        <a:lstStyle/>
        <a:p>
          <a:endParaRPr lang="es-MX"/>
        </a:p>
      </dgm:t>
    </dgm:pt>
    <dgm:pt modelId="{27DD5281-9F13-4351-B144-714A6FCD0C5B}" type="sibTrans" cxnId="{26BF11EF-2A85-4F02-B483-262D33CB526B}">
      <dgm:prSet/>
      <dgm:spPr/>
      <dgm:t>
        <a:bodyPr/>
        <a:lstStyle/>
        <a:p>
          <a:endParaRPr lang="es-MX"/>
        </a:p>
      </dgm:t>
    </dgm:pt>
    <dgm:pt modelId="{491113FF-F46E-4280-BAC7-1E1EA3E30422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Medición</a:t>
          </a:r>
        </a:p>
      </dgm:t>
    </dgm:pt>
    <dgm:pt modelId="{9F350A03-4113-4058-BE5E-7432720CA5FD}" type="parTrans" cxnId="{15E97395-1E0C-41FF-BA6B-E13FA79C78D4}">
      <dgm:prSet/>
      <dgm:spPr/>
      <dgm:t>
        <a:bodyPr/>
        <a:lstStyle/>
        <a:p>
          <a:endParaRPr lang="es-MX"/>
        </a:p>
      </dgm:t>
    </dgm:pt>
    <dgm:pt modelId="{D7F55CC2-CEAB-49EB-AAA8-A40325304299}" type="sibTrans" cxnId="{15E97395-1E0C-41FF-BA6B-E13FA79C78D4}">
      <dgm:prSet/>
      <dgm:spPr/>
      <dgm:t>
        <a:bodyPr/>
        <a:lstStyle/>
        <a:p>
          <a:endParaRPr lang="es-MX"/>
        </a:p>
      </dgm:t>
    </dgm:pt>
    <dgm:pt modelId="{3CB2B159-F926-4500-97A0-B5E37F9E78E7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Operación</a:t>
          </a:r>
        </a:p>
      </dgm:t>
    </dgm:pt>
    <dgm:pt modelId="{C971905C-D208-4D97-8F76-EB465B0CA728}" type="parTrans" cxnId="{72CAC0B5-8662-4EA1-BA69-ED1A94A0C963}">
      <dgm:prSet/>
      <dgm:spPr/>
      <dgm:t>
        <a:bodyPr/>
        <a:lstStyle/>
        <a:p>
          <a:endParaRPr lang="es-MX"/>
        </a:p>
      </dgm:t>
    </dgm:pt>
    <dgm:pt modelId="{F8EEF42F-23E6-40E9-8E89-93EF5FE9CDFF}" type="sibTrans" cxnId="{72CAC0B5-8662-4EA1-BA69-ED1A94A0C963}">
      <dgm:prSet/>
      <dgm:spPr/>
      <dgm:t>
        <a:bodyPr/>
        <a:lstStyle/>
        <a:p>
          <a:endParaRPr lang="es-MX"/>
        </a:p>
      </dgm:t>
    </dgm:pt>
    <dgm:pt modelId="{56520BD6-0CE8-4D9C-AE63-5B036AA68AEE}">
      <dgm:prSet phldrT="[Texto]"/>
      <dgm:spPr/>
      <dgm:t>
        <a:bodyPr/>
        <a:lstStyle/>
        <a:p>
          <a:endParaRPr lang="es-MX" dirty="0"/>
        </a:p>
      </dgm:t>
    </dgm:pt>
    <dgm:pt modelId="{6524F1E2-6F47-4FE6-8790-92757DF7C33C}" type="parTrans" cxnId="{427F2F3D-DCDD-4467-AB3E-C18160FEC06E}">
      <dgm:prSet/>
      <dgm:spPr/>
      <dgm:t>
        <a:bodyPr/>
        <a:lstStyle/>
        <a:p>
          <a:endParaRPr lang="es-MX"/>
        </a:p>
      </dgm:t>
    </dgm:pt>
    <dgm:pt modelId="{CFDAC674-1DC7-4BCE-BF1F-1306E696FFEE}" type="sibTrans" cxnId="{427F2F3D-DCDD-4467-AB3E-C18160FEC06E}">
      <dgm:prSet/>
      <dgm:spPr/>
      <dgm:t>
        <a:bodyPr/>
        <a:lstStyle/>
        <a:p>
          <a:endParaRPr lang="es-MX"/>
        </a:p>
      </dgm:t>
    </dgm:pt>
    <dgm:pt modelId="{0D7381EE-F3F1-4F13-A4F0-A9BAFDDB3AF5}" type="pres">
      <dgm:prSet presAssocID="{C3243A2C-6684-4EED-BC2C-CAC0139405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777484-CFD6-4558-91FA-6158B48A55D4}" type="pres">
      <dgm:prSet presAssocID="{C3243A2C-6684-4EED-BC2C-CAC0139405DF}" presName="matrix" presStyleCnt="0"/>
      <dgm:spPr/>
    </dgm:pt>
    <dgm:pt modelId="{B2A1A571-0858-449E-982F-C57FD1538880}" type="pres">
      <dgm:prSet presAssocID="{C3243A2C-6684-4EED-BC2C-CAC0139405DF}" presName="tile1" presStyleLbl="node1" presStyleIdx="0" presStyleCnt="4"/>
      <dgm:spPr/>
    </dgm:pt>
    <dgm:pt modelId="{662BF27B-326B-40AA-A840-49426F543BFC}" type="pres">
      <dgm:prSet presAssocID="{C3243A2C-6684-4EED-BC2C-CAC0139405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C91BCB7-6966-4427-AAEF-F098C1199CFB}" type="pres">
      <dgm:prSet presAssocID="{C3243A2C-6684-4EED-BC2C-CAC0139405DF}" presName="tile2" presStyleLbl="node1" presStyleIdx="1" presStyleCnt="4"/>
      <dgm:spPr/>
    </dgm:pt>
    <dgm:pt modelId="{5F7F6BD0-84FF-4AF0-B733-F3541E4BB5BA}" type="pres">
      <dgm:prSet presAssocID="{C3243A2C-6684-4EED-BC2C-CAC0139405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6AE5BDD-3334-42F1-BFA1-EF52B25E30B6}" type="pres">
      <dgm:prSet presAssocID="{C3243A2C-6684-4EED-BC2C-CAC0139405DF}" presName="tile3" presStyleLbl="node1" presStyleIdx="2" presStyleCnt="4"/>
      <dgm:spPr/>
    </dgm:pt>
    <dgm:pt modelId="{42AE3D00-AE0F-4713-B67B-4C4824AE3DFB}" type="pres">
      <dgm:prSet presAssocID="{C3243A2C-6684-4EED-BC2C-CAC0139405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B1F87E-97AF-4CBC-9E5D-5CA63B091DB5}" type="pres">
      <dgm:prSet presAssocID="{C3243A2C-6684-4EED-BC2C-CAC0139405DF}" presName="tile4" presStyleLbl="node1" presStyleIdx="3" presStyleCnt="4"/>
      <dgm:spPr/>
    </dgm:pt>
    <dgm:pt modelId="{F229A0D9-CCA3-45F1-8047-85DC861C42F0}" type="pres">
      <dgm:prSet presAssocID="{C3243A2C-6684-4EED-BC2C-CAC0139405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AB334A6-7B53-4186-848D-5CD4DCD9ED67}" type="pres">
      <dgm:prSet presAssocID="{C3243A2C-6684-4EED-BC2C-CAC0139405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324DC0A-58C7-42A6-8577-B753E48F3E58}" type="presOf" srcId="{8E6FA17B-B5FD-4370-9DBC-7016C8C5BD70}" destId="{662BF27B-326B-40AA-A840-49426F543BFC}" srcOrd="1" destOrd="0" presId="urn:microsoft.com/office/officeart/2005/8/layout/matrix1"/>
    <dgm:cxn modelId="{E9F4E80F-676C-4856-9A7B-8467DEB31243}" type="presOf" srcId="{7BF2B48C-BEA4-45EF-8002-61AAA5C8591B}" destId="{5F7F6BD0-84FF-4AF0-B733-F3541E4BB5BA}" srcOrd="1" destOrd="0" presId="urn:microsoft.com/office/officeart/2005/8/layout/matrix1"/>
    <dgm:cxn modelId="{7A4C1815-9468-49FA-8969-087F3B3D405E}" type="presOf" srcId="{3CB2B159-F926-4500-97A0-B5E37F9E78E7}" destId="{D9B1F87E-97AF-4CBC-9E5D-5CA63B091DB5}" srcOrd="0" destOrd="0" presId="urn:microsoft.com/office/officeart/2005/8/layout/matrix1"/>
    <dgm:cxn modelId="{D385D435-7739-4426-9876-AE694ACEC885}" type="presOf" srcId="{491113FF-F46E-4280-BAC7-1E1EA3E30422}" destId="{16AE5BDD-3334-42F1-BFA1-EF52B25E30B6}" srcOrd="0" destOrd="0" presId="urn:microsoft.com/office/officeart/2005/8/layout/matrix1"/>
    <dgm:cxn modelId="{6788CF39-84BF-40E1-83AD-9F1A727ECAD3}" type="presOf" srcId="{D7ED8300-31DE-412B-B6AE-20D52AFCE6DF}" destId="{1AB334A6-7B53-4186-848D-5CD4DCD9ED67}" srcOrd="0" destOrd="0" presId="urn:microsoft.com/office/officeart/2005/8/layout/matrix1"/>
    <dgm:cxn modelId="{427F2F3D-DCDD-4467-AB3E-C18160FEC06E}" srcId="{C3243A2C-6684-4EED-BC2C-CAC0139405DF}" destId="{56520BD6-0CE8-4D9C-AE63-5B036AA68AEE}" srcOrd="1" destOrd="0" parTransId="{6524F1E2-6F47-4FE6-8790-92757DF7C33C}" sibTransId="{CFDAC674-1DC7-4BCE-BF1F-1306E696FFEE}"/>
    <dgm:cxn modelId="{9234B15B-8324-4108-8209-F250408D0EE7}" type="presOf" srcId="{7BF2B48C-BEA4-45EF-8002-61AAA5C8591B}" destId="{AC91BCB7-6966-4427-AAEF-F098C1199CFB}" srcOrd="0" destOrd="0" presId="urn:microsoft.com/office/officeart/2005/8/layout/matrix1"/>
    <dgm:cxn modelId="{18982A62-88F9-4805-B482-740B44F10FFF}" type="presOf" srcId="{C3243A2C-6684-4EED-BC2C-CAC0139405DF}" destId="{0D7381EE-F3F1-4F13-A4F0-A9BAFDDB3AF5}" srcOrd="0" destOrd="0" presId="urn:microsoft.com/office/officeart/2005/8/layout/matrix1"/>
    <dgm:cxn modelId="{E4BA7D43-BC7A-4EC4-94B9-C0A241054803}" srcId="{D7ED8300-31DE-412B-B6AE-20D52AFCE6DF}" destId="{8E6FA17B-B5FD-4370-9DBC-7016C8C5BD70}" srcOrd="0" destOrd="0" parTransId="{0738DFBB-3857-4CE7-83A6-1C8113FC2421}" sibTransId="{849F529C-FC4E-4D7A-8A54-C5C07EFB8933}"/>
    <dgm:cxn modelId="{0CE72283-C4CE-45F9-8EF6-44B83D73A02A}" type="presOf" srcId="{3CB2B159-F926-4500-97A0-B5E37F9E78E7}" destId="{F229A0D9-CCA3-45F1-8047-85DC861C42F0}" srcOrd="1" destOrd="0" presId="urn:microsoft.com/office/officeart/2005/8/layout/matrix1"/>
    <dgm:cxn modelId="{15E97395-1E0C-41FF-BA6B-E13FA79C78D4}" srcId="{D7ED8300-31DE-412B-B6AE-20D52AFCE6DF}" destId="{491113FF-F46E-4280-BAC7-1E1EA3E30422}" srcOrd="2" destOrd="0" parTransId="{9F350A03-4113-4058-BE5E-7432720CA5FD}" sibTransId="{D7F55CC2-CEAB-49EB-AAA8-A40325304299}"/>
    <dgm:cxn modelId="{75DB60B0-F57B-497E-B166-694428D76F54}" type="presOf" srcId="{491113FF-F46E-4280-BAC7-1E1EA3E30422}" destId="{42AE3D00-AE0F-4713-B67B-4C4824AE3DFB}" srcOrd="1" destOrd="0" presId="urn:microsoft.com/office/officeart/2005/8/layout/matrix1"/>
    <dgm:cxn modelId="{72CAC0B5-8662-4EA1-BA69-ED1A94A0C963}" srcId="{D7ED8300-31DE-412B-B6AE-20D52AFCE6DF}" destId="{3CB2B159-F926-4500-97A0-B5E37F9E78E7}" srcOrd="3" destOrd="0" parTransId="{C971905C-D208-4D97-8F76-EB465B0CA728}" sibTransId="{F8EEF42F-23E6-40E9-8E89-93EF5FE9CDFF}"/>
    <dgm:cxn modelId="{B33E1AB8-2269-43BF-8E14-C7DEA1E309C8}" type="presOf" srcId="{8E6FA17B-B5FD-4370-9DBC-7016C8C5BD70}" destId="{B2A1A571-0858-449E-982F-C57FD1538880}" srcOrd="0" destOrd="0" presId="urn:microsoft.com/office/officeart/2005/8/layout/matrix1"/>
    <dgm:cxn modelId="{8C4CC2DB-E02A-44BA-8698-C035302F88FB}" srcId="{C3243A2C-6684-4EED-BC2C-CAC0139405DF}" destId="{D7ED8300-31DE-412B-B6AE-20D52AFCE6DF}" srcOrd="0" destOrd="0" parTransId="{177D3BB3-AA82-4AE4-84F6-1D778CC9E33C}" sibTransId="{F064E2E3-503D-450C-871E-FFA56AF815AC}"/>
    <dgm:cxn modelId="{26BF11EF-2A85-4F02-B483-262D33CB526B}" srcId="{D7ED8300-31DE-412B-B6AE-20D52AFCE6DF}" destId="{7BF2B48C-BEA4-45EF-8002-61AAA5C8591B}" srcOrd="1" destOrd="0" parTransId="{9257E944-E90C-42FD-BEDA-E4EE408CBABD}" sibTransId="{27DD5281-9F13-4351-B144-714A6FCD0C5B}"/>
    <dgm:cxn modelId="{FD0B8751-EB91-49A4-BFCB-E95CE5D95350}" type="presParOf" srcId="{0D7381EE-F3F1-4F13-A4F0-A9BAFDDB3AF5}" destId="{73777484-CFD6-4558-91FA-6158B48A55D4}" srcOrd="0" destOrd="0" presId="urn:microsoft.com/office/officeart/2005/8/layout/matrix1"/>
    <dgm:cxn modelId="{C39768E7-0438-4FDE-8E0B-804CFEFA55E7}" type="presParOf" srcId="{73777484-CFD6-4558-91FA-6158B48A55D4}" destId="{B2A1A571-0858-449E-982F-C57FD1538880}" srcOrd="0" destOrd="0" presId="urn:microsoft.com/office/officeart/2005/8/layout/matrix1"/>
    <dgm:cxn modelId="{5093EEA2-0690-426B-B62F-8D67DB22784A}" type="presParOf" srcId="{73777484-CFD6-4558-91FA-6158B48A55D4}" destId="{662BF27B-326B-40AA-A840-49426F543BFC}" srcOrd="1" destOrd="0" presId="urn:microsoft.com/office/officeart/2005/8/layout/matrix1"/>
    <dgm:cxn modelId="{1A8374D0-676D-43A8-8CB2-0FD88461D35F}" type="presParOf" srcId="{73777484-CFD6-4558-91FA-6158B48A55D4}" destId="{AC91BCB7-6966-4427-AAEF-F098C1199CFB}" srcOrd="2" destOrd="0" presId="urn:microsoft.com/office/officeart/2005/8/layout/matrix1"/>
    <dgm:cxn modelId="{61FD97A4-2D3B-481A-B1AD-A054466153E7}" type="presParOf" srcId="{73777484-CFD6-4558-91FA-6158B48A55D4}" destId="{5F7F6BD0-84FF-4AF0-B733-F3541E4BB5BA}" srcOrd="3" destOrd="0" presId="urn:microsoft.com/office/officeart/2005/8/layout/matrix1"/>
    <dgm:cxn modelId="{3046FF7D-0E4E-4A3A-82A5-E1474CD7BAC7}" type="presParOf" srcId="{73777484-CFD6-4558-91FA-6158B48A55D4}" destId="{16AE5BDD-3334-42F1-BFA1-EF52B25E30B6}" srcOrd="4" destOrd="0" presId="urn:microsoft.com/office/officeart/2005/8/layout/matrix1"/>
    <dgm:cxn modelId="{8BE1EF40-02DC-47E4-A46D-577741034182}" type="presParOf" srcId="{73777484-CFD6-4558-91FA-6158B48A55D4}" destId="{42AE3D00-AE0F-4713-B67B-4C4824AE3DFB}" srcOrd="5" destOrd="0" presId="urn:microsoft.com/office/officeart/2005/8/layout/matrix1"/>
    <dgm:cxn modelId="{1F196C69-2318-4F88-A34E-2B28C11C0191}" type="presParOf" srcId="{73777484-CFD6-4558-91FA-6158B48A55D4}" destId="{D9B1F87E-97AF-4CBC-9E5D-5CA63B091DB5}" srcOrd="6" destOrd="0" presId="urn:microsoft.com/office/officeart/2005/8/layout/matrix1"/>
    <dgm:cxn modelId="{764CF952-CFAA-412B-B3F4-5C986534C609}" type="presParOf" srcId="{73777484-CFD6-4558-91FA-6158B48A55D4}" destId="{F229A0D9-CCA3-45F1-8047-85DC861C42F0}" srcOrd="7" destOrd="0" presId="urn:microsoft.com/office/officeart/2005/8/layout/matrix1"/>
    <dgm:cxn modelId="{40BAC905-DB96-449D-A1F8-AE0F4CE9DEB1}" type="presParOf" srcId="{0D7381EE-F3F1-4F13-A4F0-A9BAFDDB3AF5}" destId="{1AB334A6-7B53-4186-848D-5CD4DCD9ED6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431B6-4089-42EA-93EF-1580E1CF7B46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5A5B927A-84FA-4C39-80AB-CC76311439C9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Registro de Solicitud de Servicio</a:t>
          </a:r>
        </a:p>
      </dgm:t>
    </dgm:pt>
    <dgm:pt modelId="{43CC3420-F5AC-4BAF-8311-2123D427FE3D}" type="parTrans" cxnId="{A4A7EA84-F559-4DC6-8CBA-EE084E2BE113}">
      <dgm:prSet/>
      <dgm:spPr/>
      <dgm:t>
        <a:bodyPr/>
        <a:lstStyle/>
        <a:p>
          <a:endParaRPr lang="es-MX"/>
        </a:p>
      </dgm:t>
    </dgm:pt>
    <dgm:pt modelId="{612ACF21-19F0-414A-8146-03D5660D004F}" type="sibTrans" cxnId="{A4A7EA84-F559-4DC6-8CBA-EE084E2BE113}">
      <dgm:prSet/>
      <dgm:spPr/>
      <dgm:t>
        <a:bodyPr/>
        <a:lstStyle/>
        <a:p>
          <a:endParaRPr lang="es-MX"/>
        </a:p>
      </dgm:t>
    </dgm:pt>
    <dgm:pt modelId="{BB70DAC1-0196-41BB-BF40-204E7B2E28F6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Visita en campo para determinar la solución técnica más económica</a:t>
          </a:r>
        </a:p>
      </dgm:t>
    </dgm:pt>
    <dgm:pt modelId="{57067ED2-5A99-47C2-80DB-E44797200EF7}" type="parTrans" cxnId="{5765DEF3-4808-4AB2-A03B-5D0923214F44}">
      <dgm:prSet/>
      <dgm:spPr/>
      <dgm:t>
        <a:bodyPr/>
        <a:lstStyle/>
        <a:p>
          <a:endParaRPr lang="es-MX"/>
        </a:p>
      </dgm:t>
    </dgm:pt>
    <dgm:pt modelId="{5BB6B0DB-C666-4856-BEFC-5FBDF0DEB4F3}" type="sibTrans" cxnId="{5765DEF3-4808-4AB2-A03B-5D0923214F44}">
      <dgm:prSet/>
      <dgm:spPr/>
      <dgm:t>
        <a:bodyPr/>
        <a:lstStyle/>
        <a:p>
          <a:endParaRPr lang="es-MX"/>
        </a:p>
      </dgm:t>
    </dgm:pt>
    <dgm:pt modelId="{5BC56739-D5BD-4497-AA48-DD380AF20841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En caso de requerir una demanda mayor a 1 MW, se envía a opinión del CENACE</a:t>
          </a:r>
        </a:p>
      </dgm:t>
    </dgm:pt>
    <dgm:pt modelId="{EFED3BA4-4A4E-48AA-B79F-B271810E4707}" type="parTrans" cxnId="{076D1496-6527-42E3-B081-08BB3D1F528C}">
      <dgm:prSet/>
      <dgm:spPr/>
      <dgm:t>
        <a:bodyPr/>
        <a:lstStyle/>
        <a:p>
          <a:endParaRPr lang="es-MX"/>
        </a:p>
      </dgm:t>
    </dgm:pt>
    <dgm:pt modelId="{7F499907-CC78-41CE-9D8C-3ACA27F6DFA6}" type="sibTrans" cxnId="{076D1496-6527-42E3-B081-08BB3D1F528C}">
      <dgm:prSet/>
      <dgm:spPr/>
      <dgm:t>
        <a:bodyPr/>
        <a:lstStyle/>
        <a:p>
          <a:endParaRPr lang="es-MX"/>
        </a:p>
      </dgm:t>
    </dgm:pt>
    <dgm:pt modelId="{4A9A1959-5466-4197-BBA6-0A7C4194D716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Se emite Oficio de Presupuesto de obra</a:t>
          </a:r>
        </a:p>
      </dgm:t>
    </dgm:pt>
    <dgm:pt modelId="{E296D971-9343-4504-BB00-3FAFFFF5639D}" type="parTrans" cxnId="{86A8601F-72B8-4186-A04D-B194BA4D6A4E}">
      <dgm:prSet/>
      <dgm:spPr/>
      <dgm:t>
        <a:bodyPr/>
        <a:lstStyle/>
        <a:p>
          <a:endParaRPr lang="es-MX"/>
        </a:p>
      </dgm:t>
    </dgm:pt>
    <dgm:pt modelId="{BF1A9F1B-2526-438C-AC4F-D217280A1134}" type="sibTrans" cxnId="{86A8601F-72B8-4186-A04D-B194BA4D6A4E}">
      <dgm:prSet/>
      <dgm:spPr/>
      <dgm:t>
        <a:bodyPr/>
        <a:lstStyle/>
        <a:p>
          <a:endParaRPr lang="es-MX"/>
        </a:p>
      </dgm:t>
    </dgm:pt>
    <dgm:pt modelId="{FBB0057C-4E6A-4751-9024-5921DC25132E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Pago de las aportaciones o formalización de Convenio de Aportaciones</a:t>
          </a:r>
        </a:p>
      </dgm:t>
    </dgm:pt>
    <dgm:pt modelId="{9FB592D2-AEBD-4EC0-BFBF-61E49F4A9F3B}" type="parTrans" cxnId="{C9F48D42-F1E0-43C9-8ADE-BD0397D814A7}">
      <dgm:prSet/>
      <dgm:spPr/>
      <dgm:t>
        <a:bodyPr/>
        <a:lstStyle/>
        <a:p>
          <a:endParaRPr lang="es-MX"/>
        </a:p>
      </dgm:t>
    </dgm:pt>
    <dgm:pt modelId="{612CC253-FF3D-4F29-9D40-93277BD7FA3A}" type="sibTrans" cxnId="{C9F48D42-F1E0-43C9-8ADE-BD0397D814A7}">
      <dgm:prSet/>
      <dgm:spPr/>
      <dgm:t>
        <a:bodyPr/>
        <a:lstStyle/>
        <a:p>
          <a:endParaRPr lang="es-MX"/>
        </a:p>
      </dgm:t>
    </dgm:pt>
    <dgm:pt modelId="{986A435E-8D88-4C45-83B3-A28281CC37BF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Gestión de los materiales para construcción de la obra</a:t>
          </a:r>
        </a:p>
      </dgm:t>
    </dgm:pt>
    <dgm:pt modelId="{9DFDC756-BB90-4688-A9E1-F59B367E96E9}" type="parTrans" cxnId="{8D3B75C7-7B68-4A90-BCCD-863F54A0E65A}">
      <dgm:prSet/>
      <dgm:spPr/>
      <dgm:t>
        <a:bodyPr/>
        <a:lstStyle/>
        <a:p>
          <a:endParaRPr lang="es-MX"/>
        </a:p>
      </dgm:t>
    </dgm:pt>
    <dgm:pt modelId="{E0E20D51-16D2-4059-AB2F-46278A6ACA97}" type="sibTrans" cxnId="{8D3B75C7-7B68-4A90-BCCD-863F54A0E65A}">
      <dgm:prSet/>
      <dgm:spPr/>
      <dgm:t>
        <a:bodyPr/>
        <a:lstStyle/>
        <a:p>
          <a:endParaRPr lang="es-MX"/>
        </a:p>
      </dgm:t>
    </dgm:pt>
    <dgm:pt modelId="{9AA3D032-D5FA-47D1-B719-4720F29527EC}">
      <dgm:prSet phldrT="[Texto]"/>
      <dgm:spPr>
        <a:ln w="28575">
          <a:solidFill>
            <a:srgbClr val="FF0000"/>
          </a:solidFill>
        </a:ln>
      </dgm:spPr>
      <dgm:t>
        <a:bodyPr/>
        <a:lstStyle/>
        <a:p>
          <a:r>
            <a:rPr lang="es-MX" dirty="0">
              <a:latin typeface="Helvetica LT Std Bold Condensed"/>
            </a:rPr>
            <a:t>Ejecución de las obras de conexión, o supervisión cuando sean construidas por el solicitante</a:t>
          </a:r>
        </a:p>
      </dgm:t>
    </dgm:pt>
    <dgm:pt modelId="{71BB5D9F-6C94-4783-957A-F95C580EF43A}" type="parTrans" cxnId="{4DA76D24-9817-4CCA-8B06-F40F9848B288}">
      <dgm:prSet/>
      <dgm:spPr/>
      <dgm:t>
        <a:bodyPr/>
        <a:lstStyle/>
        <a:p>
          <a:endParaRPr lang="es-MX"/>
        </a:p>
      </dgm:t>
    </dgm:pt>
    <dgm:pt modelId="{D932247A-D393-418F-9037-680FE78B4660}" type="sibTrans" cxnId="{4DA76D24-9817-4CCA-8B06-F40F9848B288}">
      <dgm:prSet/>
      <dgm:spPr/>
      <dgm:t>
        <a:bodyPr/>
        <a:lstStyle/>
        <a:p>
          <a:endParaRPr lang="es-MX"/>
        </a:p>
      </dgm:t>
    </dgm:pt>
    <dgm:pt modelId="{B106C3CA-A8BB-4240-83A0-3DB668EE3A5C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Conclusión de las obras, o recibir las instalaciones que formarán parte del SEN</a:t>
          </a:r>
        </a:p>
      </dgm:t>
    </dgm:pt>
    <dgm:pt modelId="{BF2A7B53-3503-4C0C-A883-810B0C1459E9}" type="parTrans" cxnId="{758F18A6-4624-4ABE-BA12-32BC9D0A77F6}">
      <dgm:prSet/>
      <dgm:spPr/>
      <dgm:t>
        <a:bodyPr/>
        <a:lstStyle/>
        <a:p>
          <a:endParaRPr lang="es-MX"/>
        </a:p>
      </dgm:t>
    </dgm:pt>
    <dgm:pt modelId="{F297607E-DA93-4FB8-9332-BB5688605F50}" type="sibTrans" cxnId="{758F18A6-4624-4ABE-BA12-32BC9D0A77F6}">
      <dgm:prSet/>
      <dgm:spPr/>
      <dgm:t>
        <a:bodyPr/>
        <a:lstStyle/>
        <a:p>
          <a:endParaRPr lang="es-MX"/>
        </a:p>
      </dgm:t>
    </dgm:pt>
    <dgm:pt modelId="{CDD9AC58-FF87-40C9-9FB8-7CA0447C9A2A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Realizar conexión física de las obras e instalar el equipo de medición</a:t>
          </a:r>
        </a:p>
      </dgm:t>
    </dgm:pt>
    <dgm:pt modelId="{27E06344-CCF5-4882-BFD3-38026E301231}" type="parTrans" cxnId="{D4E4CB89-2654-4617-A867-F026BF8A54B2}">
      <dgm:prSet/>
      <dgm:spPr/>
      <dgm:t>
        <a:bodyPr/>
        <a:lstStyle/>
        <a:p>
          <a:endParaRPr lang="es-MX"/>
        </a:p>
      </dgm:t>
    </dgm:pt>
    <dgm:pt modelId="{D1172666-22F6-429F-9A60-8A48DFAD254E}" type="sibTrans" cxnId="{D4E4CB89-2654-4617-A867-F026BF8A54B2}">
      <dgm:prSet/>
      <dgm:spPr/>
      <dgm:t>
        <a:bodyPr/>
        <a:lstStyle/>
        <a:p>
          <a:endParaRPr lang="es-MX"/>
        </a:p>
      </dgm:t>
    </dgm:pt>
    <dgm:pt modelId="{B2230580-F618-4D35-927B-8D878E514428}">
      <dgm:prSet phldrT="[Texto]"/>
      <dgm:spPr/>
      <dgm:t>
        <a:bodyPr/>
        <a:lstStyle/>
        <a:p>
          <a:r>
            <a:rPr lang="es-MX" dirty="0">
              <a:latin typeface="Helvetica LT Std Bold Condensed"/>
            </a:rPr>
            <a:t>Realizar el contrato de suministro por parte del solicitante</a:t>
          </a:r>
        </a:p>
      </dgm:t>
    </dgm:pt>
    <dgm:pt modelId="{726841DE-223A-46B8-BA09-0DF9C4046D08}" type="parTrans" cxnId="{3D722D61-1C2D-48AD-9001-40DF850BC7A6}">
      <dgm:prSet/>
      <dgm:spPr/>
      <dgm:t>
        <a:bodyPr/>
        <a:lstStyle/>
        <a:p>
          <a:endParaRPr lang="es-MX"/>
        </a:p>
      </dgm:t>
    </dgm:pt>
    <dgm:pt modelId="{2575AC88-4C5D-4F05-BD42-30F3AE4ECF39}" type="sibTrans" cxnId="{3D722D61-1C2D-48AD-9001-40DF850BC7A6}">
      <dgm:prSet/>
      <dgm:spPr/>
      <dgm:t>
        <a:bodyPr/>
        <a:lstStyle/>
        <a:p>
          <a:endParaRPr lang="es-MX"/>
        </a:p>
      </dgm:t>
    </dgm:pt>
    <dgm:pt modelId="{2AF0596A-175C-43D9-9300-62575EE46859}" type="pres">
      <dgm:prSet presAssocID="{56C431B6-4089-42EA-93EF-1580E1CF7B46}" presName="diagram" presStyleCnt="0">
        <dgm:presLayoutVars>
          <dgm:dir/>
          <dgm:resizeHandles val="exact"/>
        </dgm:presLayoutVars>
      </dgm:prSet>
      <dgm:spPr/>
    </dgm:pt>
    <dgm:pt modelId="{4B0FCDD1-3C1E-4FA1-A7FB-8150569B42A5}" type="pres">
      <dgm:prSet presAssocID="{5A5B927A-84FA-4C39-80AB-CC76311439C9}" presName="node" presStyleLbl="node1" presStyleIdx="0" presStyleCnt="10">
        <dgm:presLayoutVars>
          <dgm:bulletEnabled val="1"/>
        </dgm:presLayoutVars>
      </dgm:prSet>
      <dgm:spPr/>
    </dgm:pt>
    <dgm:pt modelId="{799CA1A5-757F-4F00-B20A-8903B837CCDB}" type="pres">
      <dgm:prSet presAssocID="{612ACF21-19F0-414A-8146-03D5660D004F}" presName="sibTrans" presStyleLbl="sibTrans2D1" presStyleIdx="0" presStyleCnt="9"/>
      <dgm:spPr/>
    </dgm:pt>
    <dgm:pt modelId="{1A3CE8B5-4F1C-4D3D-A74A-696F52E110CC}" type="pres">
      <dgm:prSet presAssocID="{612ACF21-19F0-414A-8146-03D5660D004F}" presName="connectorText" presStyleLbl="sibTrans2D1" presStyleIdx="0" presStyleCnt="9"/>
      <dgm:spPr/>
    </dgm:pt>
    <dgm:pt modelId="{2BAB113B-0DC1-40BB-B5A5-61699D6030A3}" type="pres">
      <dgm:prSet presAssocID="{BB70DAC1-0196-41BB-BF40-204E7B2E28F6}" presName="node" presStyleLbl="node1" presStyleIdx="1" presStyleCnt="10">
        <dgm:presLayoutVars>
          <dgm:bulletEnabled val="1"/>
        </dgm:presLayoutVars>
      </dgm:prSet>
      <dgm:spPr/>
    </dgm:pt>
    <dgm:pt modelId="{DE6866FA-EC24-4627-A912-A40016358E6E}" type="pres">
      <dgm:prSet presAssocID="{5BB6B0DB-C666-4856-BEFC-5FBDF0DEB4F3}" presName="sibTrans" presStyleLbl="sibTrans2D1" presStyleIdx="1" presStyleCnt="9"/>
      <dgm:spPr/>
    </dgm:pt>
    <dgm:pt modelId="{B9E5BE48-9301-403D-8B38-25D56F038EE1}" type="pres">
      <dgm:prSet presAssocID="{5BB6B0DB-C666-4856-BEFC-5FBDF0DEB4F3}" presName="connectorText" presStyleLbl="sibTrans2D1" presStyleIdx="1" presStyleCnt="9"/>
      <dgm:spPr/>
    </dgm:pt>
    <dgm:pt modelId="{21F0F6C2-FB4B-4E09-9D3A-4C6339CC3A2B}" type="pres">
      <dgm:prSet presAssocID="{5BC56739-D5BD-4497-AA48-DD380AF20841}" presName="node" presStyleLbl="node1" presStyleIdx="2" presStyleCnt="10">
        <dgm:presLayoutVars>
          <dgm:bulletEnabled val="1"/>
        </dgm:presLayoutVars>
      </dgm:prSet>
      <dgm:spPr/>
    </dgm:pt>
    <dgm:pt modelId="{6B2F2CF8-A9A4-4279-980D-C785D80A7990}" type="pres">
      <dgm:prSet presAssocID="{7F499907-CC78-41CE-9D8C-3ACA27F6DFA6}" presName="sibTrans" presStyleLbl="sibTrans2D1" presStyleIdx="2" presStyleCnt="9"/>
      <dgm:spPr/>
    </dgm:pt>
    <dgm:pt modelId="{57D8E22D-F181-4178-B384-E64DA65C870D}" type="pres">
      <dgm:prSet presAssocID="{7F499907-CC78-41CE-9D8C-3ACA27F6DFA6}" presName="connectorText" presStyleLbl="sibTrans2D1" presStyleIdx="2" presStyleCnt="9"/>
      <dgm:spPr/>
    </dgm:pt>
    <dgm:pt modelId="{04C46162-46DA-4AAD-AC88-7D314104E8C9}" type="pres">
      <dgm:prSet presAssocID="{4A9A1959-5466-4197-BBA6-0A7C4194D716}" presName="node" presStyleLbl="node1" presStyleIdx="3" presStyleCnt="10">
        <dgm:presLayoutVars>
          <dgm:bulletEnabled val="1"/>
        </dgm:presLayoutVars>
      </dgm:prSet>
      <dgm:spPr/>
    </dgm:pt>
    <dgm:pt modelId="{E7F2954F-8B57-4A8D-B353-8EDF94DBAC3A}" type="pres">
      <dgm:prSet presAssocID="{BF1A9F1B-2526-438C-AC4F-D217280A1134}" presName="sibTrans" presStyleLbl="sibTrans2D1" presStyleIdx="3" presStyleCnt="9"/>
      <dgm:spPr/>
    </dgm:pt>
    <dgm:pt modelId="{A162BCDA-44D5-40B9-AA14-724EDDDBF7A6}" type="pres">
      <dgm:prSet presAssocID="{BF1A9F1B-2526-438C-AC4F-D217280A1134}" presName="connectorText" presStyleLbl="sibTrans2D1" presStyleIdx="3" presStyleCnt="9"/>
      <dgm:spPr/>
    </dgm:pt>
    <dgm:pt modelId="{2D2A2421-A541-4445-9648-D5B87C846BB6}" type="pres">
      <dgm:prSet presAssocID="{FBB0057C-4E6A-4751-9024-5921DC25132E}" presName="node" presStyleLbl="node1" presStyleIdx="4" presStyleCnt="10" custScaleX="108505">
        <dgm:presLayoutVars>
          <dgm:bulletEnabled val="1"/>
        </dgm:presLayoutVars>
      </dgm:prSet>
      <dgm:spPr/>
    </dgm:pt>
    <dgm:pt modelId="{9EFE1E55-AF0F-40E6-8369-40808E1CA3CB}" type="pres">
      <dgm:prSet presAssocID="{612CC253-FF3D-4F29-9D40-93277BD7FA3A}" presName="sibTrans" presStyleLbl="sibTrans2D1" presStyleIdx="4" presStyleCnt="9"/>
      <dgm:spPr/>
    </dgm:pt>
    <dgm:pt modelId="{1EEB01D6-EB39-48C7-B1BB-73AA7CEE9066}" type="pres">
      <dgm:prSet presAssocID="{612CC253-FF3D-4F29-9D40-93277BD7FA3A}" presName="connectorText" presStyleLbl="sibTrans2D1" presStyleIdx="4" presStyleCnt="9"/>
      <dgm:spPr/>
    </dgm:pt>
    <dgm:pt modelId="{3740F2AD-5C7F-4D41-BE22-A424D6D969C6}" type="pres">
      <dgm:prSet presAssocID="{986A435E-8D88-4C45-83B3-A28281CC37BF}" presName="node" presStyleLbl="node1" presStyleIdx="5" presStyleCnt="10">
        <dgm:presLayoutVars>
          <dgm:bulletEnabled val="1"/>
        </dgm:presLayoutVars>
      </dgm:prSet>
      <dgm:spPr/>
    </dgm:pt>
    <dgm:pt modelId="{D21C5997-31CC-45EE-B6D7-9D995F42CC20}" type="pres">
      <dgm:prSet presAssocID="{E0E20D51-16D2-4059-AB2F-46278A6ACA97}" presName="sibTrans" presStyleLbl="sibTrans2D1" presStyleIdx="5" presStyleCnt="9"/>
      <dgm:spPr/>
    </dgm:pt>
    <dgm:pt modelId="{9909F130-715B-4600-AA12-CAEDC8C365C5}" type="pres">
      <dgm:prSet presAssocID="{E0E20D51-16D2-4059-AB2F-46278A6ACA97}" presName="connectorText" presStyleLbl="sibTrans2D1" presStyleIdx="5" presStyleCnt="9"/>
      <dgm:spPr/>
    </dgm:pt>
    <dgm:pt modelId="{090A9D52-E6F9-4E8D-9380-E9ECC5CCD375}" type="pres">
      <dgm:prSet presAssocID="{9AA3D032-D5FA-47D1-B719-4720F29527EC}" presName="node" presStyleLbl="node1" presStyleIdx="6" presStyleCnt="10">
        <dgm:presLayoutVars>
          <dgm:bulletEnabled val="1"/>
        </dgm:presLayoutVars>
      </dgm:prSet>
      <dgm:spPr/>
    </dgm:pt>
    <dgm:pt modelId="{881740ED-41BF-4E01-8896-48F5BD2C88F4}" type="pres">
      <dgm:prSet presAssocID="{D932247A-D393-418F-9037-680FE78B4660}" presName="sibTrans" presStyleLbl="sibTrans2D1" presStyleIdx="6" presStyleCnt="9"/>
      <dgm:spPr/>
    </dgm:pt>
    <dgm:pt modelId="{47471646-6C57-429A-ABD1-91085269ADAA}" type="pres">
      <dgm:prSet presAssocID="{D932247A-D393-418F-9037-680FE78B4660}" presName="connectorText" presStyleLbl="sibTrans2D1" presStyleIdx="6" presStyleCnt="9"/>
      <dgm:spPr/>
    </dgm:pt>
    <dgm:pt modelId="{29172F35-73A7-44AB-B113-E8C26167108E}" type="pres">
      <dgm:prSet presAssocID="{B106C3CA-A8BB-4240-83A0-3DB668EE3A5C}" presName="node" presStyleLbl="node1" presStyleIdx="7" presStyleCnt="10">
        <dgm:presLayoutVars>
          <dgm:bulletEnabled val="1"/>
        </dgm:presLayoutVars>
      </dgm:prSet>
      <dgm:spPr/>
    </dgm:pt>
    <dgm:pt modelId="{85EFCBBD-2FBC-482A-8E51-B486D696D5A0}" type="pres">
      <dgm:prSet presAssocID="{F297607E-DA93-4FB8-9332-BB5688605F50}" presName="sibTrans" presStyleLbl="sibTrans2D1" presStyleIdx="7" presStyleCnt="9"/>
      <dgm:spPr/>
    </dgm:pt>
    <dgm:pt modelId="{ABCA4FEA-90E1-4958-8543-242D623596B2}" type="pres">
      <dgm:prSet presAssocID="{F297607E-DA93-4FB8-9332-BB5688605F50}" presName="connectorText" presStyleLbl="sibTrans2D1" presStyleIdx="7" presStyleCnt="9"/>
      <dgm:spPr/>
    </dgm:pt>
    <dgm:pt modelId="{CC90C7DB-45E9-48E7-A92B-AF2765E067AD}" type="pres">
      <dgm:prSet presAssocID="{B2230580-F618-4D35-927B-8D878E514428}" presName="node" presStyleLbl="node1" presStyleIdx="8" presStyleCnt="10">
        <dgm:presLayoutVars>
          <dgm:bulletEnabled val="1"/>
        </dgm:presLayoutVars>
      </dgm:prSet>
      <dgm:spPr/>
    </dgm:pt>
    <dgm:pt modelId="{44ED4796-B860-465E-AE09-8A052D678C0F}" type="pres">
      <dgm:prSet presAssocID="{2575AC88-4C5D-4F05-BD42-30F3AE4ECF39}" presName="sibTrans" presStyleLbl="sibTrans2D1" presStyleIdx="8" presStyleCnt="9"/>
      <dgm:spPr/>
    </dgm:pt>
    <dgm:pt modelId="{00248077-1329-4401-9735-E55CE1FE08D9}" type="pres">
      <dgm:prSet presAssocID="{2575AC88-4C5D-4F05-BD42-30F3AE4ECF39}" presName="connectorText" presStyleLbl="sibTrans2D1" presStyleIdx="8" presStyleCnt="9"/>
      <dgm:spPr/>
    </dgm:pt>
    <dgm:pt modelId="{DA4C94D6-5849-47E2-827B-E888CB9C5006}" type="pres">
      <dgm:prSet presAssocID="{CDD9AC58-FF87-40C9-9FB8-7CA0447C9A2A}" presName="node" presStyleLbl="node1" presStyleIdx="9" presStyleCnt="10">
        <dgm:presLayoutVars>
          <dgm:bulletEnabled val="1"/>
        </dgm:presLayoutVars>
      </dgm:prSet>
      <dgm:spPr/>
    </dgm:pt>
  </dgm:ptLst>
  <dgm:cxnLst>
    <dgm:cxn modelId="{7D51CC06-1D6A-4F46-9265-76F5918459E4}" type="presOf" srcId="{BF1A9F1B-2526-438C-AC4F-D217280A1134}" destId="{A162BCDA-44D5-40B9-AA14-724EDDDBF7A6}" srcOrd="1" destOrd="0" presId="urn:microsoft.com/office/officeart/2005/8/layout/process5"/>
    <dgm:cxn modelId="{71616515-DE1B-4562-B7D3-DC1CAC8F9C2C}" type="presOf" srcId="{B106C3CA-A8BB-4240-83A0-3DB668EE3A5C}" destId="{29172F35-73A7-44AB-B113-E8C26167108E}" srcOrd="0" destOrd="0" presId="urn:microsoft.com/office/officeart/2005/8/layout/process5"/>
    <dgm:cxn modelId="{E2CAFC1D-213A-4FEF-8CB0-48688E75C382}" type="presOf" srcId="{5A5B927A-84FA-4C39-80AB-CC76311439C9}" destId="{4B0FCDD1-3C1E-4FA1-A7FB-8150569B42A5}" srcOrd="0" destOrd="0" presId="urn:microsoft.com/office/officeart/2005/8/layout/process5"/>
    <dgm:cxn modelId="{86A8601F-72B8-4186-A04D-B194BA4D6A4E}" srcId="{56C431B6-4089-42EA-93EF-1580E1CF7B46}" destId="{4A9A1959-5466-4197-BBA6-0A7C4194D716}" srcOrd="3" destOrd="0" parTransId="{E296D971-9343-4504-BB00-3FAFFFF5639D}" sibTransId="{BF1A9F1B-2526-438C-AC4F-D217280A1134}"/>
    <dgm:cxn modelId="{4DA76D24-9817-4CCA-8B06-F40F9848B288}" srcId="{56C431B6-4089-42EA-93EF-1580E1CF7B46}" destId="{9AA3D032-D5FA-47D1-B719-4720F29527EC}" srcOrd="6" destOrd="0" parTransId="{71BB5D9F-6C94-4783-957A-F95C580EF43A}" sibTransId="{D932247A-D393-418F-9037-680FE78B4660}"/>
    <dgm:cxn modelId="{4BEC942A-D822-4139-A796-F7C64FB46638}" type="presOf" srcId="{BF1A9F1B-2526-438C-AC4F-D217280A1134}" destId="{E7F2954F-8B57-4A8D-B353-8EDF94DBAC3A}" srcOrd="0" destOrd="0" presId="urn:microsoft.com/office/officeart/2005/8/layout/process5"/>
    <dgm:cxn modelId="{1D0D392B-A899-4693-BF78-9677070AE037}" type="presOf" srcId="{56C431B6-4089-42EA-93EF-1580E1CF7B46}" destId="{2AF0596A-175C-43D9-9300-62575EE46859}" srcOrd="0" destOrd="0" presId="urn:microsoft.com/office/officeart/2005/8/layout/process5"/>
    <dgm:cxn modelId="{1BE09A2B-F62F-4197-95B9-5AD890863255}" type="presOf" srcId="{FBB0057C-4E6A-4751-9024-5921DC25132E}" destId="{2D2A2421-A541-4445-9648-D5B87C846BB6}" srcOrd="0" destOrd="0" presId="urn:microsoft.com/office/officeart/2005/8/layout/process5"/>
    <dgm:cxn modelId="{0EACC42F-AAE3-4D42-B3EB-8F7EAD9A572A}" type="presOf" srcId="{D932247A-D393-418F-9037-680FE78B4660}" destId="{881740ED-41BF-4E01-8896-48F5BD2C88F4}" srcOrd="0" destOrd="0" presId="urn:microsoft.com/office/officeart/2005/8/layout/process5"/>
    <dgm:cxn modelId="{032C7D39-4A51-4C4B-97BC-5E1C2C05DD65}" type="presOf" srcId="{612CC253-FF3D-4F29-9D40-93277BD7FA3A}" destId="{1EEB01D6-EB39-48C7-B1BB-73AA7CEE9066}" srcOrd="1" destOrd="0" presId="urn:microsoft.com/office/officeart/2005/8/layout/process5"/>
    <dgm:cxn modelId="{9845AA39-A3D5-4F60-8DEC-DD823181C56B}" type="presOf" srcId="{5BC56739-D5BD-4497-AA48-DD380AF20841}" destId="{21F0F6C2-FB4B-4E09-9D3A-4C6339CC3A2B}" srcOrd="0" destOrd="0" presId="urn:microsoft.com/office/officeart/2005/8/layout/process5"/>
    <dgm:cxn modelId="{F61BD840-994F-492C-B9AD-C655E3476B71}" type="presOf" srcId="{7F499907-CC78-41CE-9D8C-3ACA27F6DFA6}" destId="{57D8E22D-F181-4178-B384-E64DA65C870D}" srcOrd="1" destOrd="0" presId="urn:microsoft.com/office/officeart/2005/8/layout/process5"/>
    <dgm:cxn modelId="{8BFA705F-1D5D-428A-8492-C761085BC822}" type="presOf" srcId="{9AA3D032-D5FA-47D1-B719-4720F29527EC}" destId="{090A9D52-E6F9-4E8D-9380-E9ECC5CCD375}" srcOrd="0" destOrd="0" presId="urn:microsoft.com/office/officeart/2005/8/layout/process5"/>
    <dgm:cxn modelId="{3D722D61-1C2D-48AD-9001-40DF850BC7A6}" srcId="{56C431B6-4089-42EA-93EF-1580E1CF7B46}" destId="{B2230580-F618-4D35-927B-8D878E514428}" srcOrd="8" destOrd="0" parTransId="{726841DE-223A-46B8-BA09-0DF9C4046D08}" sibTransId="{2575AC88-4C5D-4F05-BD42-30F3AE4ECF39}"/>
    <dgm:cxn modelId="{C9F48D42-F1E0-43C9-8ADE-BD0397D814A7}" srcId="{56C431B6-4089-42EA-93EF-1580E1CF7B46}" destId="{FBB0057C-4E6A-4751-9024-5921DC25132E}" srcOrd="4" destOrd="0" parTransId="{9FB592D2-AEBD-4EC0-BFBF-61E49F4A9F3B}" sibTransId="{612CC253-FF3D-4F29-9D40-93277BD7FA3A}"/>
    <dgm:cxn modelId="{281F1546-7719-4B70-92C2-081776F3089F}" type="presOf" srcId="{2575AC88-4C5D-4F05-BD42-30F3AE4ECF39}" destId="{00248077-1329-4401-9735-E55CE1FE08D9}" srcOrd="1" destOrd="0" presId="urn:microsoft.com/office/officeart/2005/8/layout/process5"/>
    <dgm:cxn modelId="{D726D46A-EEF6-422B-8213-A0336E4744E4}" type="presOf" srcId="{612ACF21-19F0-414A-8146-03D5660D004F}" destId="{799CA1A5-757F-4F00-B20A-8903B837CCDB}" srcOrd="0" destOrd="0" presId="urn:microsoft.com/office/officeart/2005/8/layout/process5"/>
    <dgm:cxn modelId="{D87D286F-FC31-42AE-97A0-069F349EC563}" type="presOf" srcId="{612CC253-FF3D-4F29-9D40-93277BD7FA3A}" destId="{9EFE1E55-AF0F-40E6-8369-40808E1CA3CB}" srcOrd="0" destOrd="0" presId="urn:microsoft.com/office/officeart/2005/8/layout/process5"/>
    <dgm:cxn modelId="{A212E151-C294-4F0C-AA2E-2618272A0EF2}" type="presOf" srcId="{612ACF21-19F0-414A-8146-03D5660D004F}" destId="{1A3CE8B5-4F1C-4D3D-A74A-696F52E110CC}" srcOrd="1" destOrd="0" presId="urn:microsoft.com/office/officeart/2005/8/layout/process5"/>
    <dgm:cxn modelId="{7D3D7252-85F6-4F59-8BBB-B934C66AA4D3}" type="presOf" srcId="{D932247A-D393-418F-9037-680FE78B4660}" destId="{47471646-6C57-429A-ABD1-91085269ADAA}" srcOrd="1" destOrd="0" presId="urn:microsoft.com/office/officeart/2005/8/layout/process5"/>
    <dgm:cxn modelId="{A4A7EA84-F559-4DC6-8CBA-EE084E2BE113}" srcId="{56C431B6-4089-42EA-93EF-1580E1CF7B46}" destId="{5A5B927A-84FA-4C39-80AB-CC76311439C9}" srcOrd="0" destOrd="0" parTransId="{43CC3420-F5AC-4BAF-8311-2123D427FE3D}" sibTransId="{612ACF21-19F0-414A-8146-03D5660D004F}"/>
    <dgm:cxn modelId="{D4E4CB89-2654-4617-A867-F026BF8A54B2}" srcId="{56C431B6-4089-42EA-93EF-1580E1CF7B46}" destId="{CDD9AC58-FF87-40C9-9FB8-7CA0447C9A2A}" srcOrd="9" destOrd="0" parTransId="{27E06344-CCF5-4882-BFD3-38026E301231}" sibTransId="{D1172666-22F6-429F-9A60-8A48DFAD254E}"/>
    <dgm:cxn modelId="{C1D1448A-E3E7-4531-82E5-2302694301DE}" type="presOf" srcId="{986A435E-8D88-4C45-83B3-A28281CC37BF}" destId="{3740F2AD-5C7F-4D41-BE22-A424D6D969C6}" srcOrd="0" destOrd="0" presId="urn:microsoft.com/office/officeart/2005/8/layout/process5"/>
    <dgm:cxn modelId="{076D1496-6527-42E3-B081-08BB3D1F528C}" srcId="{56C431B6-4089-42EA-93EF-1580E1CF7B46}" destId="{5BC56739-D5BD-4497-AA48-DD380AF20841}" srcOrd="2" destOrd="0" parTransId="{EFED3BA4-4A4E-48AA-B79F-B271810E4707}" sibTransId="{7F499907-CC78-41CE-9D8C-3ACA27F6DFA6}"/>
    <dgm:cxn modelId="{04CC7699-4C41-4CB9-9704-CAE5F9BCA42D}" type="presOf" srcId="{F297607E-DA93-4FB8-9332-BB5688605F50}" destId="{85EFCBBD-2FBC-482A-8E51-B486D696D5A0}" srcOrd="0" destOrd="0" presId="urn:microsoft.com/office/officeart/2005/8/layout/process5"/>
    <dgm:cxn modelId="{758F18A6-4624-4ABE-BA12-32BC9D0A77F6}" srcId="{56C431B6-4089-42EA-93EF-1580E1CF7B46}" destId="{B106C3CA-A8BB-4240-83A0-3DB668EE3A5C}" srcOrd="7" destOrd="0" parTransId="{BF2A7B53-3503-4C0C-A883-810B0C1459E9}" sibTransId="{F297607E-DA93-4FB8-9332-BB5688605F50}"/>
    <dgm:cxn modelId="{247A11AE-62E5-44BE-8856-04EF740E9C7D}" type="presOf" srcId="{BB70DAC1-0196-41BB-BF40-204E7B2E28F6}" destId="{2BAB113B-0DC1-40BB-B5A5-61699D6030A3}" srcOrd="0" destOrd="0" presId="urn:microsoft.com/office/officeart/2005/8/layout/process5"/>
    <dgm:cxn modelId="{3007F9B1-75E0-475B-8AC9-3560B6311000}" type="presOf" srcId="{5BB6B0DB-C666-4856-BEFC-5FBDF0DEB4F3}" destId="{B9E5BE48-9301-403D-8B38-25D56F038EE1}" srcOrd="1" destOrd="0" presId="urn:microsoft.com/office/officeart/2005/8/layout/process5"/>
    <dgm:cxn modelId="{EC72CAB2-C64C-42A5-9297-E39D90FBB083}" type="presOf" srcId="{E0E20D51-16D2-4059-AB2F-46278A6ACA97}" destId="{D21C5997-31CC-45EE-B6D7-9D995F42CC20}" srcOrd="0" destOrd="0" presId="urn:microsoft.com/office/officeart/2005/8/layout/process5"/>
    <dgm:cxn modelId="{21F011B3-1661-41D7-A41C-E492FACDC2C4}" type="presOf" srcId="{5BB6B0DB-C666-4856-BEFC-5FBDF0DEB4F3}" destId="{DE6866FA-EC24-4627-A912-A40016358E6E}" srcOrd="0" destOrd="0" presId="urn:microsoft.com/office/officeart/2005/8/layout/process5"/>
    <dgm:cxn modelId="{8D3B75C7-7B68-4A90-BCCD-863F54A0E65A}" srcId="{56C431B6-4089-42EA-93EF-1580E1CF7B46}" destId="{986A435E-8D88-4C45-83B3-A28281CC37BF}" srcOrd="5" destOrd="0" parTransId="{9DFDC756-BB90-4688-A9E1-F59B367E96E9}" sibTransId="{E0E20D51-16D2-4059-AB2F-46278A6ACA97}"/>
    <dgm:cxn modelId="{24DFDBC8-CC03-4A05-843B-863A1F553D17}" type="presOf" srcId="{B2230580-F618-4D35-927B-8D878E514428}" destId="{CC90C7DB-45E9-48E7-A92B-AF2765E067AD}" srcOrd="0" destOrd="0" presId="urn:microsoft.com/office/officeart/2005/8/layout/process5"/>
    <dgm:cxn modelId="{EB32E5C8-0D84-49C3-A629-E8DC413DD9A3}" type="presOf" srcId="{2575AC88-4C5D-4F05-BD42-30F3AE4ECF39}" destId="{44ED4796-B860-465E-AE09-8A052D678C0F}" srcOrd="0" destOrd="0" presId="urn:microsoft.com/office/officeart/2005/8/layout/process5"/>
    <dgm:cxn modelId="{D2AB97CB-1917-4D16-AECB-4939F4C882FB}" type="presOf" srcId="{7F499907-CC78-41CE-9D8C-3ACA27F6DFA6}" destId="{6B2F2CF8-A9A4-4279-980D-C785D80A7990}" srcOrd="0" destOrd="0" presId="urn:microsoft.com/office/officeart/2005/8/layout/process5"/>
    <dgm:cxn modelId="{CB8E77D5-CBCA-4E6D-B19D-228202C3A902}" type="presOf" srcId="{E0E20D51-16D2-4059-AB2F-46278A6ACA97}" destId="{9909F130-715B-4600-AA12-CAEDC8C365C5}" srcOrd="1" destOrd="0" presId="urn:microsoft.com/office/officeart/2005/8/layout/process5"/>
    <dgm:cxn modelId="{328740D7-F404-42A3-BB9E-9695A71CD824}" type="presOf" srcId="{F297607E-DA93-4FB8-9332-BB5688605F50}" destId="{ABCA4FEA-90E1-4958-8543-242D623596B2}" srcOrd="1" destOrd="0" presId="urn:microsoft.com/office/officeart/2005/8/layout/process5"/>
    <dgm:cxn modelId="{93A38DE3-7E7D-405F-B774-92853B5A0390}" type="presOf" srcId="{CDD9AC58-FF87-40C9-9FB8-7CA0447C9A2A}" destId="{DA4C94D6-5849-47E2-827B-E888CB9C5006}" srcOrd="0" destOrd="0" presId="urn:microsoft.com/office/officeart/2005/8/layout/process5"/>
    <dgm:cxn modelId="{A02921E8-709D-4F62-8A41-B1FFFF8DB16C}" type="presOf" srcId="{4A9A1959-5466-4197-BBA6-0A7C4194D716}" destId="{04C46162-46DA-4AAD-AC88-7D314104E8C9}" srcOrd="0" destOrd="0" presId="urn:microsoft.com/office/officeart/2005/8/layout/process5"/>
    <dgm:cxn modelId="{5765DEF3-4808-4AB2-A03B-5D0923214F44}" srcId="{56C431B6-4089-42EA-93EF-1580E1CF7B46}" destId="{BB70DAC1-0196-41BB-BF40-204E7B2E28F6}" srcOrd="1" destOrd="0" parTransId="{57067ED2-5A99-47C2-80DB-E44797200EF7}" sibTransId="{5BB6B0DB-C666-4856-BEFC-5FBDF0DEB4F3}"/>
    <dgm:cxn modelId="{DFB061B2-1405-457F-8826-F1554421B5A8}" type="presParOf" srcId="{2AF0596A-175C-43D9-9300-62575EE46859}" destId="{4B0FCDD1-3C1E-4FA1-A7FB-8150569B42A5}" srcOrd="0" destOrd="0" presId="urn:microsoft.com/office/officeart/2005/8/layout/process5"/>
    <dgm:cxn modelId="{C2E5BA92-921A-429B-AE8A-98E50F8DC5F5}" type="presParOf" srcId="{2AF0596A-175C-43D9-9300-62575EE46859}" destId="{799CA1A5-757F-4F00-B20A-8903B837CCDB}" srcOrd="1" destOrd="0" presId="urn:microsoft.com/office/officeart/2005/8/layout/process5"/>
    <dgm:cxn modelId="{D63F4DB2-47FE-4652-AAEB-3FCB67443845}" type="presParOf" srcId="{799CA1A5-757F-4F00-B20A-8903B837CCDB}" destId="{1A3CE8B5-4F1C-4D3D-A74A-696F52E110CC}" srcOrd="0" destOrd="0" presId="urn:microsoft.com/office/officeart/2005/8/layout/process5"/>
    <dgm:cxn modelId="{B97956C3-E497-4667-BAEF-14376E4A2C70}" type="presParOf" srcId="{2AF0596A-175C-43D9-9300-62575EE46859}" destId="{2BAB113B-0DC1-40BB-B5A5-61699D6030A3}" srcOrd="2" destOrd="0" presId="urn:microsoft.com/office/officeart/2005/8/layout/process5"/>
    <dgm:cxn modelId="{C5568BB9-7E68-4F59-B4D0-016132F9CAE2}" type="presParOf" srcId="{2AF0596A-175C-43D9-9300-62575EE46859}" destId="{DE6866FA-EC24-4627-A912-A40016358E6E}" srcOrd="3" destOrd="0" presId="urn:microsoft.com/office/officeart/2005/8/layout/process5"/>
    <dgm:cxn modelId="{65C8BF07-CAD2-4BEE-BB9A-E8571B29BFFD}" type="presParOf" srcId="{DE6866FA-EC24-4627-A912-A40016358E6E}" destId="{B9E5BE48-9301-403D-8B38-25D56F038EE1}" srcOrd="0" destOrd="0" presId="urn:microsoft.com/office/officeart/2005/8/layout/process5"/>
    <dgm:cxn modelId="{2B9178A8-1385-4C3E-B1AC-7980F304114F}" type="presParOf" srcId="{2AF0596A-175C-43D9-9300-62575EE46859}" destId="{21F0F6C2-FB4B-4E09-9D3A-4C6339CC3A2B}" srcOrd="4" destOrd="0" presId="urn:microsoft.com/office/officeart/2005/8/layout/process5"/>
    <dgm:cxn modelId="{911924A9-E576-4C6D-80EA-F7B23401FFAA}" type="presParOf" srcId="{2AF0596A-175C-43D9-9300-62575EE46859}" destId="{6B2F2CF8-A9A4-4279-980D-C785D80A7990}" srcOrd="5" destOrd="0" presId="urn:microsoft.com/office/officeart/2005/8/layout/process5"/>
    <dgm:cxn modelId="{2EE1F6F0-A898-41EE-B7CD-7CDCBFC78411}" type="presParOf" srcId="{6B2F2CF8-A9A4-4279-980D-C785D80A7990}" destId="{57D8E22D-F181-4178-B384-E64DA65C870D}" srcOrd="0" destOrd="0" presId="urn:microsoft.com/office/officeart/2005/8/layout/process5"/>
    <dgm:cxn modelId="{AB53060A-C13F-4DB7-A534-55A693B87116}" type="presParOf" srcId="{2AF0596A-175C-43D9-9300-62575EE46859}" destId="{04C46162-46DA-4AAD-AC88-7D314104E8C9}" srcOrd="6" destOrd="0" presId="urn:microsoft.com/office/officeart/2005/8/layout/process5"/>
    <dgm:cxn modelId="{89E56E46-1E43-4892-A6FA-B6011150A918}" type="presParOf" srcId="{2AF0596A-175C-43D9-9300-62575EE46859}" destId="{E7F2954F-8B57-4A8D-B353-8EDF94DBAC3A}" srcOrd="7" destOrd="0" presId="urn:microsoft.com/office/officeart/2005/8/layout/process5"/>
    <dgm:cxn modelId="{F0716E5B-6554-4CA6-9867-698F827DCD60}" type="presParOf" srcId="{E7F2954F-8B57-4A8D-B353-8EDF94DBAC3A}" destId="{A162BCDA-44D5-40B9-AA14-724EDDDBF7A6}" srcOrd="0" destOrd="0" presId="urn:microsoft.com/office/officeart/2005/8/layout/process5"/>
    <dgm:cxn modelId="{D45BD2BA-5DF9-4F1F-A62D-635225E8A205}" type="presParOf" srcId="{2AF0596A-175C-43D9-9300-62575EE46859}" destId="{2D2A2421-A541-4445-9648-D5B87C846BB6}" srcOrd="8" destOrd="0" presId="urn:microsoft.com/office/officeart/2005/8/layout/process5"/>
    <dgm:cxn modelId="{4E659DD3-FF54-4FC8-82C0-9087BE8865AC}" type="presParOf" srcId="{2AF0596A-175C-43D9-9300-62575EE46859}" destId="{9EFE1E55-AF0F-40E6-8369-40808E1CA3CB}" srcOrd="9" destOrd="0" presId="urn:microsoft.com/office/officeart/2005/8/layout/process5"/>
    <dgm:cxn modelId="{EAD1626F-499F-48F8-967B-84484150B5C6}" type="presParOf" srcId="{9EFE1E55-AF0F-40E6-8369-40808E1CA3CB}" destId="{1EEB01D6-EB39-48C7-B1BB-73AA7CEE9066}" srcOrd="0" destOrd="0" presId="urn:microsoft.com/office/officeart/2005/8/layout/process5"/>
    <dgm:cxn modelId="{D237D3EA-78F1-448F-BE52-EB2949833B9C}" type="presParOf" srcId="{2AF0596A-175C-43D9-9300-62575EE46859}" destId="{3740F2AD-5C7F-4D41-BE22-A424D6D969C6}" srcOrd="10" destOrd="0" presId="urn:microsoft.com/office/officeart/2005/8/layout/process5"/>
    <dgm:cxn modelId="{13D84E62-1CF0-43AD-A9D5-026BBCD35039}" type="presParOf" srcId="{2AF0596A-175C-43D9-9300-62575EE46859}" destId="{D21C5997-31CC-45EE-B6D7-9D995F42CC20}" srcOrd="11" destOrd="0" presId="urn:microsoft.com/office/officeart/2005/8/layout/process5"/>
    <dgm:cxn modelId="{3ADD9993-328B-4E2A-8B31-89C6B5BDB666}" type="presParOf" srcId="{D21C5997-31CC-45EE-B6D7-9D995F42CC20}" destId="{9909F130-715B-4600-AA12-CAEDC8C365C5}" srcOrd="0" destOrd="0" presId="urn:microsoft.com/office/officeart/2005/8/layout/process5"/>
    <dgm:cxn modelId="{ACCFBECC-0F70-4D25-A0A5-8792B2EE755D}" type="presParOf" srcId="{2AF0596A-175C-43D9-9300-62575EE46859}" destId="{090A9D52-E6F9-4E8D-9380-E9ECC5CCD375}" srcOrd="12" destOrd="0" presId="urn:microsoft.com/office/officeart/2005/8/layout/process5"/>
    <dgm:cxn modelId="{58B8A019-98E3-48DD-BC2B-CE6558027F15}" type="presParOf" srcId="{2AF0596A-175C-43D9-9300-62575EE46859}" destId="{881740ED-41BF-4E01-8896-48F5BD2C88F4}" srcOrd="13" destOrd="0" presId="urn:microsoft.com/office/officeart/2005/8/layout/process5"/>
    <dgm:cxn modelId="{9FBF44D6-61E8-4683-80CA-C9AE7D6B1374}" type="presParOf" srcId="{881740ED-41BF-4E01-8896-48F5BD2C88F4}" destId="{47471646-6C57-429A-ABD1-91085269ADAA}" srcOrd="0" destOrd="0" presId="urn:microsoft.com/office/officeart/2005/8/layout/process5"/>
    <dgm:cxn modelId="{D03DEF21-6518-495F-8950-6CC69B1A1822}" type="presParOf" srcId="{2AF0596A-175C-43D9-9300-62575EE46859}" destId="{29172F35-73A7-44AB-B113-E8C26167108E}" srcOrd="14" destOrd="0" presId="urn:microsoft.com/office/officeart/2005/8/layout/process5"/>
    <dgm:cxn modelId="{9FC6707F-BE48-4CBD-B2E2-14F936463C41}" type="presParOf" srcId="{2AF0596A-175C-43D9-9300-62575EE46859}" destId="{85EFCBBD-2FBC-482A-8E51-B486D696D5A0}" srcOrd="15" destOrd="0" presId="urn:microsoft.com/office/officeart/2005/8/layout/process5"/>
    <dgm:cxn modelId="{F5FDCEE6-3921-4D99-8347-161AB3D57C62}" type="presParOf" srcId="{85EFCBBD-2FBC-482A-8E51-B486D696D5A0}" destId="{ABCA4FEA-90E1-4958-8543-242D623596B2}" srcOrd="0" destOrd="0" presId="urn:microsoft.com/office/officeart/2005/8/layout/process5"/>
    <dgm:cxn modelId="{339183C3-0603-4EB8-96CB-CC93F8BBA69C}" type="presParOf" srcId="{2AF0596A-175C-43D9-9300-62575EE46859}" destId="{CC90C7DB-45E9-48E7-A92B-AF2765E067AD}" srcOrd="16" destOrd="0" presId="urn:microsoft.com/office/officeart/2005/8/layout/process5"/>
    <dgm:cxn modelId="{BAB1A0E3-6B58-4BBA-A11B-579586CED39E}" type="presParOf" srcId="{2AF0596A-175C-43D9-9300-62575EE46859}" destId="{44ED4796-B860-465E-AE09-8A052D678C0F}" srcOrd="17" destOrd="0" presId="urn:microsoft.com/office/officeart/2005/8/layout/process5"/>
    <dgm:cxn modelId="{886C0D93-8020-4F5D-A7F8-8151DD5FE9F4}" type="presParOf" srcId="{44ED4796-B860-465E-AE09-8A052D678C0F}" destId="{00248077-1329-4401-9735-E55CE1FE08D9}" srcOrd="0" destOrd="0" presId="urn:microsoft.com/office/officeart/2005/8/layout/process5"/>
    <dgm:cxn modelId="{9036D398-4C1C-4EF8-A1CE-5E819FD85E51}" type="presParOf" srcId="{2AF0596A-175C-43D9-9300-62575EE46859}" destId="{DA4C94D6-5849-47E2-827B-E888CB9C5006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C431B6-4089-42EA-93EF-1580E1CF7B46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5A5B927A-84FA-4C39-80AB-CC76311439C9}">
      <dgm:prSet phldrT="[Texto]" custT="1"/>
      <dgm:spPr>
        <a:solidFill>
          <a:srgbClr val="FBE5D6">
            <a:alpha val="2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es-ES" sz="1200" b="0" i="0" dirty="0"/>
            <a:t>Inicio de Trámite</a:t>
          </a:r>
        </a:p>
        <a:p>
          <a:pPr algn="l"/>
          <a:r>
            <a:rPr lang="es-ES" sz="1200" b="0" i="0" dirty="0"/>
            <a:t>* Solicitud de aprobación </a:t>
          </a:r>
        </a:p>
        <a:p>
          <a:pPr algn="l"/>
          <a:r>
            <a:rPr lang="es-ES" sz="1200" b="0" i="0" dirty="0"/>
            <a:t>* Plano de proyecto simplificado</a:t>
          </a:r>
        </a:p>
        <a:p>
          <a:pPr algn="l"/>
          <a:r>
            <a:rPr lang="es-ES" sz="1200" b="0" i="0" dirty="0"/>
            <a:t>* Carta poder simple.</a:t>
          </a:r>
          <a:endParaRPr lang="es-MX" sz="1200" dirty="0">
            <a:latin typeface="Helvetica LT Std Bold Condensed"/>
          </a:endParaRPr>
        </a:p>
      </dgm:t>
    </dgm:pt>
    <dgm:pt modelId="{43CC3420-F5AC-4BAF-8311-2123D427FE3D}" type="parTrans" cxnId="{A4A7EA84-F559-4DC6-8CBA-EE084E2BE113}">
      <dgm:prSet/>
      <dgm:spPr/>
      <dgm:t>
        <a:bodyPr/>
        <a:lstStyle/>
        <a:p>
          <a:endParaRPr lang="es-MX" sz="1200"/>
        </a:p>
      </dgm:t>
    </dgm:pt>
    <dgm:pt modelId="{612ACF21-19F0-414A-8146-03D5660D004F}" type="sibTrans" cxnId="{A4A7EA84-F559-4DC6-8CBA-EE084E2BE113}">
      <dgm:prSet custT="1"/>
      <dgm:spPr/>
      <dgm:t>
        <a:bodyPr/>
        <a:lstStyle/>
        <a:p>
          <a:endParaRPr lang="es-MX" sz="1200"/>
        </a:p>
      </dgm:t>
    </dgm:pt>
    <dgm:pt modelId="{BB70DAC1-0196-41BB-BF40-204E7B2E28F6}">
      <dgm:prSet phldrT="[Texto]" custT="1"/>
      <dgm:spPr>
        <a:solidFill>
          <a:srgbClr val="E2F0D9">
            <a:alpha val="50196"/>
          </a:srgbClr>
        </a:solidFill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es-MX" sz="1200" b="0" i="0" dirty="0"/>
            <a:t>El departamento de planeación de zona e</a:t>
          </a:r>
          <a:r>
            <a:rPr lang="es-ES" sz="1200" b="0" i="0" dirty="0"/>
            <a:t>mite oficio de aprobación; en su caso, indica las modificaciones a realizar al plano simplificado para su construcción.</a:t>
          </a:r>
          <a:r>
            <a:rPr lang="es-MX" sz="1200" b="0" i="0" dirty="0"/>
            <a:t>​</a:t>
          </a:r>
          <a:endParaRPr lang="es-MX" sz="1200" dirty="0">
            <a:latin typeface="Helvetica LT Std Bold Condensed"/>
          </a:endParaRPr>
        </a:p>
      </dgm:t>
    </dgm:pt>
    <dgm:pt modelId="{57067ED2-5A99-47C2-80DB-E44797200EF7}" type="parTrans" cxnId="{5765DEF3-4808-4AB2-A03B-5D0923214F44}">
      <dgm:prSet/>
      <dgm:spPr/>
      <dgm:t>
        <a:bodyPr/>
        <a:lstStyle/>
        <a:p>
          <a:endParaRPr lang="es-MX" sz="1200"/>
        </a:p>
      </dgm:t>
    </dgm:pt>
    <dgm:pt modelId="{5BB6B0DB-C666-4856-BEFC-5FBDF0DEB4F3}" type="sibTrans" cxnId="{5765DEF3-4808-4AB2-A03B-5D0923214F44}">
      <dgm:prSet custT="1"/>
      <dgm:spPr/>
      <dgm:t>
        <a:bodyPr/>
        <a:lstStyle/>
        <a:p>
          <a:endParaRPr lang="es-MX" sz="1200"/>
        </a:p>
      </dgm:t>
    </dgm:pt>
    <dgm:pt modelId="{5BC56739-D5BD-4497-AA48-DD380AF20841}">
      <dgm:prSet phldrT="[Texto]" custT="1"/>
      <dgm:spPr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Efectúa pago de aportación.</a:t>
          </a: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​</a:t>
          </a:r>
        </a:p>
      </dgm:t>
    </dgm:pt>
    <dgm:pt modelId="{EFED3BA4-4A4E-48AA-B79F-B271810E4707}" type="parTrans" cxnId="{076D1496-6527-42E3-B081-08BB3D1F528C}">
      <dgm:prSet/>
      <dgm:spPr/>
      <dgm:t>
        <a:bodyPr/>
        <a:lstStyle/>
        <a:p>
          <a:endParaRPr lang="es-MX" sz="1200"/>
        </a:p>
      </dgm:t>
    </dgm:pt>
    <dgm:pt modelId="{7F499907-CC78-41CE-9D8C-3ACA27F6DFA6}" type="sibTrans" cxnId="{076D1496-6527-42E3-B081-08BB3D1F528C}">
      <dgm:prSet custT="1"/>
      <dgm:spPr/>
      <dgm:t>
        <a:bodyPr/>
        <a:lstStyle/>
        <a:p>
          <a:endParaRPr lang="es-MX" sz="1200"/>
        </a:p>
      </dgm:t>
    </dgm:pt>
    <dgm:pt modelId="{4A9A1959-5466-4197-BBA6-0A7C4194D716}">
      <dgm:prSet phldrT="[Texto]" custT="1"/>
      <dgm:spPr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algn="just"/>
          <a:r>
            <a:rPr lang="es-MX" sz="1200" kern="1200" dirty="0">
              <a:latin typeface="Helvetica LT Std Bold Condensed"/>
            </a:rPr>
            <a:t>Da aviso de inicio de obra y asigna su </a:t>
          </a: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supervisor</a:t>
          </a:r>
          <a:r>
            <a:rPr lang="es-MX" sz="1200" kern="1200" dirty="0">
              <a:latin typeface="Helvetica LT Std Bold Condensed"/>
            </a:rPr>
            <a:t> de obra.</a:t>
          </a:r>
        </a:p>
      </dgm:t>
    </dgm:pt>
    <dgm:pt modelId="{E296D971-9343-4504-BB00-3FAFFFF5639D}" type="parTrans" cxnId="{86A8601F-72B8-4186-A04D-B194BA4D6A4E}">
      <dgm:prSet/>
      <dgm:spPr/>
      <dgm:t>
        <a:bodyPr/>
        <a:lstStyle/>
        <a:p>
          <a:endParaRPr lang="es-MX" sz="1200"/>
        </a:p>
      </dgm:t>
    </dgm:pt>
    <dgm:pt modelId="{BF1A9F1B-2526-438C-AC4F-D217280A1134}" type="sibTrans" cxnId="{86A8601F-72B8-4186-A04D-B194BA4D6A4E}">
      <dgm:prSet custT="1"/>
      <dgm:spPr/>
      <dgm:t>
        <a:bodyPr/>
        <a:lstStyle/>
        <a:p>
          <a:endParaRPr lang="es-MX" sz="1200"/>
        </a:p>
      </dgm:t>
    </dgm:pt>
    <dgm:pt modelId="{FBB0057C-4E6A-4751-9024-5921DC25132E}">
      <dgm:prSet phldrT="[Texto]" custT="1"/>
      <dgm:spPr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algn="just"/>
          <a:r>
            <a:rPr lang="es-ES" sz="1200" b="0" i="0" dirty="0"/>
            <a:t>CFE asigna e informa el  nombre del supervisor de obra. </a:t>
          </a:r>
          <a:r>
            <a:rPr lang="es-MX" sz="1200" b="0" i="0" dirty="0"/>
            <a:t>​</a:t>
          </a:r>
          <a:endParaRPr lang="es-MX" sz="1200" dirty="0">
            <a:latin typeface="Helvetica LT Std Bold Condensed"/>
          </a:endParaRPr>
        </a:p>
      </dgm:t>
    </dgm:pt>
    <dgm:pt modelId="{9FB592D2-AEBD-4EC0-BFBF-61E49F4A9F3B}" type="parTrans" cxnId="{C9F48D42-F1E0-43C9-8ADE-BD0397D814A7}">
      <dgm:prSet/>
      <dgm:spPr/>
      <dgm:t>
        <a:bodyPr/>
        <a:lstStyle/>
        <a:p>
          <a:endParaRPr lang="es-MX" sz="1200"/>
        </a:p>
      </dgm:t>
    </dgm:pt>
    <dgm:pt modelId="{612CC253-FF3D-4F29-9D40-93277BD7FA3A}" type="sibTrans" cxnId="{C9F48D42-F1E0-43C9-8ADE-BD0397D814A7}">
      <dgm:prSet custT="1"/>
      <dgm:spPr/>
      <dgm:t>
        <a:bodyPr/>
        <a:lstStyle/>
        <a:p>
          <a:endParaRPr lang="es-MX" sz="1200"/>
        </a:p>
      </dgm:t>
    </dgm:pt>
    <dgm:pt modelId="{986A435E-8D88-4C45-83B3-A28281CC37BF}">
      <dgm:prSet phldrT="[Texto]" custT="1"/>
      <dgm:spPr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algn="just"/>
          <a:r>
            <a:rPr lang="es-MX" sz="1200" b="0" i="0" kern="1200" dirty="0"/>
            <a:t>Constructor agenda supervisiones conforme a su avance </a:t>
          </a: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constructivo</a:t>
          </a:r>
          <a:r>
            <a:rPr lang="es-MX" sz="1200" b="0" i="0" kern="1200" dirty="0"/>
            <a:t> y CFE </a:t>
          </a:r>
          <a:r>
            <a:rPr lang="es-ES" sz="1200" b="0" i="0" kern="1200" dirty="0"/>
            <a:t>supervisa la obra conforme al proyecto aprobado y abre registro de supervisión de obra (Formato 4).</a:t>
          </a:r>
          <a:r>
            <a:rPr lang="es-US" sz="1200" b="0" i="0" kern="1200" dirty="0"/>
            <a:t>​</a:t>
          </a:r>
          <a:endParaRPr lang="es-MX" sz="1200" kern="1200" dirty="0">
            <a:latin typeface="Helvetica LT Std Bold Condensed"/>
          </a:endParaRPr>
        </a:p>
      </dgm:t>
    </dgm:pt>
    <dgm:pt modelId="{9DFDC756-BB90-4688-A9E1-F59B367E96E9}" type="parTrans" cxnId="{8D3B75C7-7B68-4A90-BCCD-863F54A0E65A}">
      <dgm:prSet/>
      <dgm:spPr/>
      <dgm:t>
        <a:bodyPr/>
        <a:lstStyle/>
        <a:p>
          <a:endParaRPr lang="es-MX" sz="1200"/>
        </a:p>
      </dgm:t>
    </dgm:pt>
    <dgm:pt modelId="{E0E20D51-16D2-4059-AB2F-46278A6ACA97}" type="sibTrans" cxnId="{8D3B75C7-7B68-4A90-BCCD-863F54A0E65A}">
      <dgm:prSet custT="1"/>
      <dgm:spPr/>
      <dgm:t>
        <a:bodyPr/>
        <a:lstStyle/>
        <a:p>
          <a:endParaRPr lang="es-MX" sz="1200"/>
        </a:p>
      </dgm:t>
    </dgm:pt>
    <dgm:pt modelId="{9AA3D032-D5FA-47D1-B719-4720F29527EC}">
      <dgm:prSet phldrT="[Texto]" custT="1"/>
      <dgm:spPr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algn="just"/>
          <a:r>
            <a:rPr lang="es-US" sz="1200" b="0" i="0" kern="1200" dirty="0"/>
            <a:t>Carga los documentos (Anexo B) para entrega - </a:t>
          </a:r>
          <a:r>
            <a:rPr lang="es-U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recepción</a:t>
          </a:r>
          <a:r>
            <a:rPr lang="es-US" sz="1200" b="0" i="0" kern="1200" dirty="0"/>
            <a:t> de la obra (</a:t>
          </a:r>
          <a:r>
            <a:rPr lang="es-U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cuando</a:t>
          </a:r>
          <a:r>
            <a:rPr lang="es-US" sz="1200" b="0" i="0" kern="1200" dirty="0"/>
            <a:t> proceda)</a:t>
          </a:r>
          <a:r>
            <a:rPr lang="es-MX" sz="1200" b="0" i="0" kern="1200" dirty="0"/>
            <a:t>​</a:t>
          </a:r>
          <a:endParaRPr lang="es-MX" sz="1200" kern="1200" dirty="0">
            <a:latin typeface="Helvetica LT Std Bold Condensed"/>
          </a:endParaRPr>
        </a:p>
      </dgm:t>
    </dgm:pt>
    <dgm:pt modelId="{71BB5D9F-6C94-4783-957A-F95C580EF43A}" type="parTrans" cxnId="{4DA76D24-9817-4CCA-8B06-F40F9848B288}">
      <dgm:prSet/>
      <dgm:spPr/>
      <dgm:t>
        <a:bodyPr/>
        <a:lstStyle/>
        <a:p>
          <a:endParaRPr lang="es-MX" sz="1200"/>
        </a:p>
      </dgm:t>
    </dgm:pt>
    <dgm:pt modelId="{D932247A-D393-418F-9037-680FE78B4660}" type="sibTrans" cxnId="{4DA76D24-9817-4CCA-8B06-F40F9848B288}">
      <dgm:prSet custT="1"/>
      <dgm:spPr/>
      <dgm:t>
        <a:bodyPr/>
        <a:lstStyle/>
        <a:p>
          <a:endParaRPr lang="es-MX" sz="1200"/>
        </a:p>
      </dgm:t>
    </dgm:pt>
    <dgm:pt modelId="{B106C3CA-A8BB-4240-83A0-3DB668EE3A5C}">
      <dgm:prSet phldrT="[Texto]" custT="1"/>
      <dgm:spPr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algn="just"/>
          <a:r>
            <a:rPr lang="es-ES" sz="1200" b="0" i="0" dirty="0"/>
            <a:t>Fórmula y formaliza con el solicitante el acta de entrega - recepción (Formato 6), emite oficios para energizar y contratar</a:t>
          </a:r>
          <a:endParaRPr lang="es-MX" sz="1200" dirty="0">
            <a:latin typeface="Helvetica LT Std Bold Condensed"/>
          </a:endParaRPr>
        </a:p>
      </dgm:t>
    </dgm:pt>
    <dgm:pt modelId="{BF2A7B53-3503-4C0C-A883-810B0C1459E9}" type="parTrans" cxnId="{758F18A6-4624-4ABE-BA12-32BC9D0A77F6}">
      <dgm:prSet/>
      <dgm:spPr/>
      <dgm:t>
        <a:bodyPr/>
        <a:lstStyle/>
        <a:p>
          <a:endParaRPr lang="es-MX" sz="1200"/>
        </a:p>
      </dgm:t>
    </dgm:pt>
    <dgm:pt modelId="{F297607E-DA93-4FB8-9332-BB5688605F50}" type="sibTrans" cxnId="{758F18A6-4624-4ABE-BA12-32BC9D0A77F6}">
      <dgm:prSet custT="1"/>
      <dgm:spPr/>
      <dgm:t>
        <a:bodyPr/>
        <a:lstStyle/>
        <a:p>
          <a:endParaRPr lang="es-MX" sz="1200"/>
        </a:p>
      </dgm:t>
    </dgm:pt>
    <dgm:pt modelId="{CDD9AC58-FF87-40C9-9FB8-7CA0447C9A2A}">
      <dgm:prSet phldrT="[Texto]" custT="1"/>
      <dgm:spPr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CFE Distribución por medio del Departamento de Medición o ISC, instala medidor y conecta el servicio.​</a:t>
          </a:r>
        </a:p>
      </dgm:t>
    </dgm:pt>
    <dgm:pt modelId="{27E06344-CCF5-4882-BFD3-38026E301231}" type="parTrans" cxnId="{D4E4CB89-2654-4617-A867-F026BF8A54B2}">
      <dgm:prSet/>
      <dgm:spPr/>
      <dgm:t>
        <a:bodyPr/>
        <a:lstStyle/>
        <a:p>
          <a:endParaRPr lang="es-MX" sz="1200"/>
        </a:p>
      </dgm:t>
    </dgm:pt>
    <dgm:pt modelId="{D1172666-22F6-429F-9A60-8A48DFAD254E}" type="sibTrans" cxnId="{D4E4CB89-2654-4617-A867-F026BF8A54B2}">
      <dgm:prSet/>
      <dgm:spPr/>
      <dgm:t>
        <a:bodyPr/>
        <a:lstStyle/>
        <a:p>
          <a:endParaRPr lang="es-MX" sz="1200"/>
        </a:p>
      </dgm:t>
    </dgm:pt>
    <dgm:pt modelId="{B2230580-F618-4D35-927B-8D878E514428}">
      <dgm:prSet phldrT="[Texto]" custT="1"/>
      <dgm:spPr>
        <a:solidFill>
          <a:srgbClr val="DEEBF7">
            <a:alpha val="50196"/>
          </a:srgb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just"/>
          <a:r>
            <a:rPr lang="es-MX" sz="1200" b="0" i="0" dirty="0"/>
            <a:t>Fin del trámite con CFE Distribución</a:t>
          </a:r>
          <a:endParaRPr lang="es-MX" sz="1200" dirty="0">
            <a:latin typeface="Helvetica LT Std Bold Condensed"/>
          </a:endParaRPr>
        </a:p>
      </dgm:t>
    </dgm:pt>
    <dgm:pt modelId="{726841DE-223A-46B8-BA09-0DF9C4046D08}" type="parTrans" cxnId="{3D722D61-1C2D-48AD-9001-40DF850BC7A6}">
      <dgm:prSet/>
      <dgm:spPr/>
      <dgm:t>
        <a:bodyPr/>
        <a:lstStyle/>
        <a:p>
          <a:endParaRPr lang="es-MX" sz="1200"/>
        </a:p>
      </dgm:t>
    </dgm:pt>
    <dgm:pt modelId="{2575AC88-4C5D-4F05-BD42-30F3AE4ECF39}" type="sibTrans" cxnId="{3D722D61-1C2D-48AD-9001-40DF850BC7A6}">
      <dgm:prSet custT="1"/>
      <dgm:spPr/>
      <dgm:t>
        <a:bodyPr/>
        <a:lstStyle/>
        <a:p>
          <a:endParaRPr lang="es-MX" sz="1200"/>
        </a:p>
      </dgm:t>
    </dgm:pt>
    <dgm:pt modelId="{96507B97-5373-4FF5-B0B7-B7A1B58CD00C}">
      <dgm:prSet custT="1"/>
      <dgm:spPr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El solicitante inicia trámite con CFE  Suministrador de Servicios Básicos para la contratación</a:t>
          </a:r>
          <a:r>
            <a:rPr lang="en-U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​</a:t>
          </a:r>
          <a:endParaRPr lang="es-MX" sz="12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31072AC-FB60-47AB-AD90-165550F10390}" type="parTrans" cxnId="{F8C79AF3-489F-4D46-B548-D73C111C7BDF}">
      <dgm:prSet/>
      <dgm:spPr/>
      <dgm:t>
        <a:bodyPr/>
        <a:lstStyle/>
        <a:p>
          <a:endParaRPr lang="es-MX" sz="1200"/>
        </a:p>
      </dgm:t>
    </dgm:pt>
    <dgm:pt modelId="{D9D3D2EF-5A3A-4819-9CDB-9B3C1C46CEBA}" type="sibTrans" cxnId="{F8C79AF3-489F-4D46-B548-D73C111C7BDF}">
      <dgm:prSet custT="1"/>
      <dgm:spPr/>
      <dgm:t>
        <a:bodyPr/>
        <a:lstStyle/>
        <a:p>
          <a:endParaRPr lang="es-MX" sz="1200"/>
        </a:p>
      </dgm:t>
    </dgm:pt>
    <dgm:pt modelId="{304CB483-C2B3-45C5-A2CF-27EBBBB19FD1}">
      <dgm:prSet custT="1"/>
      <dgm:spPr>
        <a:solidFill>
          <a:srgbClr val="FFFF00">
            <a:alpha val="20000"/>
          </a:srgb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just"/>
          <a:r>
            <a:rPr lang="es-MX" sz="1200" b="0" i="0" dirty="0"/>
            <a:t>CFE Suministrador de Servicios Básicos, contrata y emite instrucción a CFE Distribución la conexión del servicio.</a:t>
          </a:r>
          <a:r>
            <a:rPr lang="en-US" sz="1200" b="0" i="0" dirty="0"/>
            <a:t>​​</a:t>
          </a:r>
          <a:endParaRPr lang="es-MX" sz="1200" dirty="0">
            <a:latin typeface="Helvetica LT Std Bold Condensed"/>
          </a:endParaRPr>
        </a:p>
      </dgm:t>
    </dgm:pt>
    <dgm:pt modelId="{2277646B-8A8B-4200-9B37-4F15CC350BD8}" type="parTrans" cxnId="{B01A5754-EB80-4BA0-A778-88D52566101D}">
      <dgm:prSet/>
      <dgm:spPr/>
      <dgm:t>
        <a:bodyPr/>
        <a:lstStyle/>
        <a:p>
          <a:endParaRPr lang="es-MX" sz="1200"/>
        </a:p>
      </dgm:t>
    </dgm:pt>
    <dgm:pt modelId="{46BED567-7185-419A-B0AE-8BCEDA5485D2}" type="sibTrans" cxnId="{B01A5754-EB80-4BA0-A778-88D52566101D}">
      <dgm:prSet custT="1"/>
      <dgm:spPr/>
      <dgm:t>
        <a:bodyPr/>
        <a:lstStyle/>
        <a:p>
          <a:endParaRPr lang="es-MX" sz="1200"/>
        </a:p>
      </dgm:t>
    </dgm:pt>
    <dgm:pt modelId="{2AF0596A-175C-43D9-9300-62575EE46859}" type="pres">
      <dgm:prSet presAssocID="{56C431B6-4089-42EA-93EF-1580E1CF7B46}" presName="diagram" presStyleCnt="0">
        <dgm:presLayoutVars>
          <dgm:dir/>
          <dgm:resizeHandles val="exact"/>
        </dgm:presLayoutVars>
      </dgm:prSet>
      <dgm:spPr/>
    </dgm:pt>
    <dgm:pt modelId="{4B0FCDD1-3C1E-4FA1-A7FB-8150569B42A5}" type="pres">
      <dgm:prSet presAssocID="{5A5B927A-84FA-4C39-80AB-CC76311439C9}" presName="node" presStyleLbl="node1" presStyleIdx="0" presStyleCnt="12" custScaleX="116541">
        <dgm:presLayoutVars>
          <dgm:bulletEnabled val="1"/>
        </dgm:presLayoutVars>
      </dgm:prSet>
      <dgm:spPr/>
    </dgm:pt>
    <dgm:pt modelId="{799CA1A5-757F-4F00-B20A-8903B837CCDB}" type="pres">
      <dgm:prSet presAssocID="{612ACF21-19F0-414A-8146-03D5660D004F}" presName="sibTrans" presStyleLbl="sibTrans2D1" presStyleIdx="0" presStyleCnt="11"/>
      <dgm:spPr/>
    </dgm:pt>
    <dgm:pt modelId="{1A3CE8B5-4F1C-4D3D-A74A-696F52E110CC}" type="pres">
      <dgm:prSet presAssocID="{612ACF21-19F0-414A-8146-03D5660D004F}" presName="connectorText" presStyleLbl="sibTrans2D1" presStyleIdx="0" presStyleCnt="11"/>
      <dgm:spPr/>
    </dgm:pt>
    <dgm:pt modelId="{2BAB113B-0DC1-40BB-B5A5-61699D6030A3}" type="pres">
      <dgm:prSet presAssocID="{BB70DAC1-0196-41BB-BF40-204E7B2E28F6}" presName="node" presStyleLbl="node1" presStyleIdx="1" presStyleCnt="12">
        <dgm:presLayoutVars>
          <dgm:bulletEnabled val="1"/>
        </dgm:presLayoutVars>
      </dgm:prSet>
      <dgm:spPr/>
    </dgm:pt>
    <dgm:pt modelId="{DE6866FA-EC24-4627-A912-A40016358E6E}" type="pres">
      <dgm:prSet presAssocID="{5BB6B0DB-C666-4856-BEFC-5FBDF0DEB4F3}" presName="sibTrans" presStyleLbl="sibTrans2D1" presStyleIdx="1" presStyleCnt="11"/>
      <dgm:spPr/>
    </dgm:pt>
    <dgm:pt modelId="{B9E5BE48-9301-403D-8B38-25D56F038EE1}" type="pres">
      <dgm:prSet presAssocID="{5BB6B0DB-C666-4856-BEFC-5FBDF0DEB4F3}" presName="connectorText" presStyleLbl="sibTrans2D1" presStyleIdx="1" presStyleCnt="11"/>
      <dgm:spPr/>
    </dgm:pt>
    <dgm:pt modelId="{21F0F6C2-FB4B-4E09-9D3A-4C6339CC3A2B}" type="pres">
      <dgm:prSet presAssocID="{5BC56739-D5BD-4497-AA48-DD380AF20841}" presName="node" presStyleLbl="node1" presStyleIdx="2" presStyleCnt="12">
        <dgm:presLayoutVars>
          <dgm:bulletEnabled val="1"/>
        </dgm:presLayoutVars>
      </dgm:prSet>
      <dgm:spPr>
        <a:xfrm>
          <a:off x="4844528" y="110328"/>
          <a:ext cx="1632888" cy="979732"/>
        </a:xfrm>
        <a:prstGeom prst="roundRect">
          <a:avLst>
            <a:gd name="adj" fmla="val 10000"/>
          </a:avLst>
        </a:prstGeom>
      </dgm:spPr>
    </dgm:pt>
    <dgm:pt modelId="{6B2F2CF8-A9A4-4279-980D-C785D80A7990}" type="pres">
      <dgm:prSet presAssocID="{7F499907-CC78-41CE-9D8C-3ACA27F6DFA6}" presName="sibTrans" presStyleLbl="sibTrans2D1" presStyleIdx="2" presStyleCnt="11"/>
      <dgm:spPr/>
    </dgm:pt>
    <dgm:pt modelId="{57D8E22D-F181-4178-B384-E64DA65C870D}" type="pres">
      <dgm:prSet presAssocID="{7F499907-CC78-41CE-9D8C-3ACA27F6DFA6}" presName="connectorText" presStyleLbl="sibTrans2D1" presStyleIdx="2" presStyleCnt="11"/>
      <dgm:spPr/>
    </dgm:pt>
    <dgm:pt modelId="{04C46162-46DA-4AAD-AC88-7D314104E8C9}" type="pres">
      <dgm:prSet presAssocID="{4A9A1959-5466-4197-BBA6-0A7C4194D716}" presName="node" presStyleLbl="node1" presStyleIdx="3" presStyleCnt="12">
        <dgm:presLayoutVars>
          <dgm:bulletEnabled val="1"/>
        </dgm:presLayoutVars>
      </dgm:prSet>
      <dgm:spPr>
        <a:xfrm>
          <a:off x="7130572" y="110328"/>
          <a:ext cx="1632888" cy="979732"/>
        </a:xfrm>
        <a:prstGeom prst="roundRect">
          <a:avLst>
            <a:gd name="adj" fmla="val 10000"/>
          </a:avLst>
        </a:prstGeom>
      </dgm:spPr>
    </dgm:pt>
    <dgm:pt modelId="{E7F2954F-8B57-4A8D-B353-8EDF94DBAC3A}" type="pres">
      <dgm:prSet presAssocID="{BF1A9F1B-2526-438C-AC4F-D217280A1134}" presName="sibTrans" presStyleLbl="sibTrans2D1" presStyleIdx="3" presStyleCnt="11"/>
      <dgm:spPr/>
    </dgm:pt>
    <dgm:pt modelId="{A162BCDA-44D5-40B9-AA14-724EDDDBF7A6}" type="pres">
      <dgm:prSet presAssocID="{BF1A9F1B-2526-438C-AC4F-D217280A1134}" presName="connectorText" presStyleLbl="sibTrans2D1" presStyleIdx="3" presStyleCnt="11"/>
      <dgm:spPr/>
    </dgm:pt>
    <dgm:pt modelId="{2D2A2421-A541-4445-9648-D5B87C846BB6}" type="pres">
      <dgm:prSet presAssocID="{FBB0057C-4E6A-4751-9024-5921DC25132E}" presName="node" presStyleLbl="node1" presStyleIdx="4" presStyleCnt="12" custScaleX="108505">
        <dgm:presLayoutVars>
          <dgm:bulletEnabled val="1"/>
        </dgm:presLayoutVars>
      </dgm:prSet>
      <dgm:spPr>
        <a:xfrm>
          <a:off x="6991694" y="1743217"/>
          <a:ext cx="1771765" cy="979732"/>
        </a:xfrm>
        <a:prstGeom prst="roundRect">
          <a:avLst>
            <a:gd name="adj" fmla="val 10000"/>
          </a:avLst>
        </a:prstGeom>
      </dgm:spPr>
    </dgm:pt>
    <dgm:pt modelId="{9EFE1E55-AF0F-40E6-8369-40808E1CA3CB}" type="pres">
      <dgm:prSet presAssocID="{612CC253-FF3D-4F29-9D40-93277BD7FA3A}" presName="sibTrans" presStyleLbl="sibTrans2D1" presStyleIdx="4" presStyleCnt="11"/>
      <dgm:spPr/>
    </dgm:pt>
    <dgm:pt modelId="{1EEB01D6-EB39-48C7-B1BB-73AA7CEE9066}" type="pres">
      <dgm:prSet presAssocID="{612CC253-FF3D-4F29-9D40-93277BD7FA3A}" presName="connectorText" presStyleLbl="sibTrans2D1" presStyleIdx="4" presStyleCnt="11"/>
      <dgm:spPr/>
    </dgm:pt>
    <dgm:pt modelId="{3740F2AD-5C7F-4D41-BE22-A424D6D969C6}" type="pres">
      <dgm:prSet presAssocID="{986A435E-8D88-4C45-83B3-A28281CC37BF}" presName="node" presStyleLbl="node1" presStyleIdx="5" presStyleCnt="12">
        <dgm:presLayoutVars>
          <dgm:bulletEnabled val="1"/>
        </dgm:presLayoutVars>
      </dgm:prSet>
      <dgm:spPr>
        <a:xfrm>
          <a:off x="4705651" y="1743217"/>
          <a:ext cx="1632888" cy="979732"/>
        </a:xfrm>
        <a:prstGeom prst="roundRect">
          <a:avLst>
            <a:gd name="adj" fmla="val 10000"/>
          </a:avLst>
        </a:prstGeom>
      </dgm:spPr>
    </dgm:pt>
    <dgm:pt modelId="{D21C5997-31CC-45EE-B6D7-9D995F42CC20}" type="pres">
      <dgm:prSet presAssocID="{E0E20D51-16D2-4059-AB2F-46278A6ACA97}" presName="sibTrans" presStyleLbl="sibTrans2D1" presStyleIdx="5" presStyleCnt="11"/>
      <dgm:spPr/>
    </dgm:pt>
    <dgm:pt modelId="{9909F130-715B-4600-AA12-CAEDC8C365C5}" type="pres">
      <dgm:prSet presAssocID="{E0E20D51-16D2-4059-AB2F-46278A6ACA97}" presName="connectorText" presStyleLbl="sibTrans2D1" presStyleIdx="5" presStyleCnt="11"/>
      <dgm:spPr/>
    </dgm:pt>
    <dgm:pt modelId="{090A9D52-E6F9-4E8D-9380-E9ECC5CCD375}" type="pres">
      <dgm:prSet presAssocID="{9AA3D032-D5FA-47D1-B719-4720F29527EC}" presName="node" presStyleLbl="node1" presStyleIdx="6" presStyleCnt="12">
        <dgm:presLayoutVars>
          <dgm:bulletEnabled val="1"/>
        </dgm:presLayoutVars>
      </dgm:prSet>
      <dgm:spPr>
        <a:xfrm>
          <a:off x="2419608" y="1743217"/>
          <a:ext cx="1632888" cy="979732"/>
        </a:xfrm>
        <a:prstGeom prst="roundRect">
          <a:avLst>
            <a:gd name="adj" fmla="val 10000"/>
          </a:avLst>
        </a:prstGeom>
      </dgm:spPr>
    </dgm:pt>
    <dgm:pt modelId="{881740ED-41BF-4E01-8896-48F5BD2C88F4}" type="pres">
      <dgm:prSet presAssocID="{D932247A-D393-418F-9037-680FE78B4660}" presName="sibTrans" presStyleLbl="sibTrans2D1" presStyleIdx="6" presStyleCnt="11"/>
      <dgm:spPr/>
    </dgm:pt>
    <dgm:pt modelId="{47471646-6C57-429A-ABD1-91085269ADAA}" type="pres">
      <dgm:prSet presAssocID="{D932247A-D393-418F-9037-680FE78B4660}" presName="connectorText" presStyleLbl="sibTrans2D1" presStyleIdx="6" presStyleCnt="11"/>
      <dgm:spPr/>
    </dgm:pt>
    <dgm:pt modelId="{29172F35-73A7-44AB-B113-E8C26167108E}" type="pres">
      <dgm:prSet presAssocID="{B106C3CA-A8BB-4240-83A0-3DB668EE3A5C}" presName="node" presStyleLbl="node1" presStyleIdx="7" presStyleCnt="12">
        <dgm:presLayoutVars>
          <dgm:bulletEnabled val="1"/>
        </dgm:presLayoutVars>
      </dgm:prSet>
      <dgm:spPr>
        <a:xfrm>
          <a:off x="133564" y="1743217"/>
          <a:ext cx="1632888" cy="979732"/>
        </a:xfrm>
        <a:prstGeom prst="roundRect">
          <a:avLst>
            <a:gd name="adj" fmla="val 10000"/>
          </a:avLst>
        </a:prstGeom>
      </dgm:spPr>
    </dgm:pt>
    <dgm:pt modelId="{85EFCBBD-2FBC-482A-8E51-B486D696D5A0}" type="pres">
      <dgm:prSet presAssocID="{F297607E-DA93-4FB8-9332-BB5688605F50}" presName="sibTrans" presStyleLbl="sibTrans2D1" presStyleIdx="7" presStyleCnt="11"/>
      <dgm:spPr/>
    </dgm:pt>
    <dgm:pt modelId="{ABCA4FEA-90E1-4958-8543-242D623596B2}" type="pres">
      <dgm:prSet presAssocID="{F297607E-DA93-4FB8-9332-BB5688605F50}" presName="connectorText" presStyleLbl="sibTrans2D1" presStyleIdx="7" presStyleCnt="11"/>
      <dgm:spPr/>
    </dgm:pt>
    <dgm:pt modelId="{CC90C7DB-45E9-48E7-A92B-AF2765E067AD}" type="pres">
      <dgm:prSet presAssocID="{B2230580-F618-4D35-927B-8D878E514428}" presName="node" presStyleLbl="node1" presStyleIdx="8" presStyleCnt="12">
        <dgm:presLayoutVars>
          <dgm:bulletEnabled val="1"/>
        </dgm:presLayoutVars>
      </dgm:prSet>
      <dgm:spPr/>
    </dgm:pt>
    <dgm:pt modelId="{44ED4796-B860-465E-AE09-8A052D678C0F}" type="pres">
      <dgm:prSet presAssocID="{2575AC88-4C5D-4F05-BD42-30F3AE4ECF39}" presName="sibTrans" presStyleLbl="sibTrans2D1" presStyleIdx="8" presStyleCnt="11"/>
      <dgm:spPr/>
    </dgm:pt>
    <dgm:pt modelId="{00248077-1329-4401-9735-E55CE1FE08D9}" type="pres">
      <dgm:prSet presAssocID="{2575AC88-4C5D-4F05-BD42-30F3AE4ECF39}" presName="connectorText" presStyleLbl="sibTrans2D1" presStyleIdx="8" presStyleCnt="11"/>
      <dgm:spPr/>
    </dgm:pt>
    <dgm:pt modelId="{C542703C-0541-46CD-9015-892D73F3FC02}" type="pres">
      <dgm:prSet presAssocID="{96507B97-5373-4FF5-B0B7-B7A1B58CD00C}" presName="node" presStyleLbl="node1" presStyleIdx="9" presStyleCnt="12">
        <dgm:presLayoutVars>
          <dgm:bulletEnabled val="1"/>
        </dgm:presLayoutVars>
      </dgm:prSet>
      <dgm:spPr>
        <a:xfrm>
          <a:off x="2419608" y="3376105"/>
          <a:ext cx="1632888" cy="979732"/>
        </a:xfrm>
        <a:prstGeom prst="roundRect">
          <a:avLst>
            <a:gd name="adj" fmla="val 10000"/>
          </a:avLst>
        </a:prstGeom>
      </dgm:spPr>
    </dgm:pt>
    <dgm:pt modelId="{457CF052-13F5-4C1B-A5E5-20E141CF66E2}" type="pres">
      <dgm:prSet presAssocID="{D9D3D2EF-5A3A-4819-9CDB-9B3C1C46CEBA}" presName="sibTrans" presStyleLbl="sibTrans2D1" presStyleIdx="9" presStyleCnt="11"/>
      <dgm:spPr/>
    </dgm:pt>
    <dgm:pt modelId="{E25450EF-56C9-4E1F-81C5-7FED96F42B32}" type="pres">
      <dgm:prSet presAssocID="{D9D3D2EF-5A3A-4819-9CDB-9B3C1C46CEBA}" presName="connectorText" presStyleLbl="sibTrans2D1" presStyleIdx="9" presStyleCnt="11"/>
      <dgm:spPr/>
    </dgm:pt>
    <dgm:pt modelId="{C393C028-DDEA-43D0-986F-A7571F825E65}" type="pres">
      <dgm:prSet presAssocID="{304CB483-C2B3-45C5-A2CF-27EBBBB19FD1}" presName="node" presStyleLbl="node1" presStyleIdx="10" presStyleCnt="12">
        <dgm:presLayoutVars>
          <dgm:bulletEnabled val="1"/>
        </dgm:presLayoutVars>
      </dgm:prSet>
      <dgm:spPr/>
    </dgm:pt>
    <dgm:pt modelId="{FA7EDCDB-5B22-4959-9376-D194AFDDF9E0}" type="pres">
      <dgm:prSet presAssocID="{46BED567-7185-419A-B0AE-8BCEDA5485D2}" presName="sibTrans" presStyleLbl="sibTrans2D1" presStyleIdx="10" presStyleCnt="11"/>
      <dgm:spPr/>
    </dgm:pt>
    <dgm:pt modelId="{F12645CD-BE19-4301-969F-3E38EE59620A}" type="pres">
      <dgm:prSet presAssocID="{46BED567-7185-419A-B0AE-8BCEDA5485D2}" presName="connectorText" presStyleLbl="sibTrans2D1" presStyleIdx="10" presStyleCnt="11"/>
      <dgm:spPr/>
    </dgm:pt>
    <dgm:pt modelId="{DA4C94D6-5849-47E2-827B-E888CB9C5006}" type="pres">
      <dgm:prSet presAssocID="{CDD9AC58-FF87-40C9-9FB8-7CA0447C9A2A}" presName="node" presStyleLbl="node1" presStyleIdx="11" presStyleCnt="12">
        <dgm:presLayoutVars>
          <dgm:bulletEnabled val="1"/>
        </dgm:presLayoutVars>
      </dgm:prSet>
      <dgm:spPr>
        <a:xfrm>
          <a:off x="6991694" y="3376105"/>
          <a:ext cx="1632888" cy="979732"/>
        </a:xfrm>
        <a:prstGeom prst="roundRect">
          <a:avLst>
            <a:gd name="adj" fmla="val 10000"/>
          </a:avLst>
        </a:prstGeom>
      </dgm:spPr>
    </dgm:pt>
  </dgm:ptLst>
  <dgm:cxnLst>
    <dgm:cxn modelId="{7D51CC06-1D6A-4F46-9265-76F5918459E4}" type="presOf" srcId="{BF1A9F1B-2526-438C-AC4F-D217280A1134}" destId="{A162BCDA-44D5-40B9-AA14-724EDDDBF7A6}" srcOrd="1" destOrd="0" presId="urn:microsoft.com/office/officeart/2005/8/layout/process5"/>
    <dgm:cxn modelId="{71616515-DE1B-4562-B7D3-DC1CAC8F9C2C}" type="presOf" srcId="{B106C3CA-A8BB-4240-83A0-3DB668EE3A5C}" destId="{29172F35-73A7-44AB-B113-E8C26167108E}" srcOrd="0" destOrd="0" presId="urn:microsoft.com/office/officeart/2005/8/layout/process5"/>
    <dgm:cxn modelId="{E2CAFC1D-213A-4FEF-8CB0-48688E75C382}" type="presOf" srcId="{5A5B927A-84FA-4C39-80AB-CC76311439C9}" destId="{4B0FCDD1-3C1E-4FA1-A7FB-8150569B42A5}" srcOrd="0" destOrd="0" presId="urn:microsoft.com/office/officeart/2005/8/layout/process5"/>
    <dgm:cxn modelId="{86A8601F-72B8-4186-A04D-B194BA4D6A4E}" srcId="{56C431B6-4089-42EA-93EF-1580E1CF7B46}" destId="{4A9A1959-5466-4197-BBA6-0A7C4194D716}" srcOrd="3" destOrd="0" parTransId="{E296D971-9343-4504-BB00-3FAFFFF5639D}" sibTransId="{BF1A9F1B-2526-438C-AC4F-D217280A1134}"/>
    <dgm:cxn modelId="{4DA76D24-9817-4CCA-8B06-F40F9848B288}" srcId="{56C431B6-4089-42EA-93EF-1580E1CF7B46}" destId="{9AA3D032-D5FA-47D1-B719-4720F29527EC}" srcOrd="6" destOrd="0" parTransId="{71BB5D9F-6C94-4783-957A-F95C580EF43A}" sibTransId="{D932247A-D393-418F-9037-680FE78B4660}"/>
    <dgm:cxn modelId="{4BEC942A-D822-4139-A796-F7C64FB46638}" type="presOf" srcId="{BF1A9F1B-2526-438C-AC4F-D217280A1134}" destId="{E7F2954F-8B57-4A8D-B353-8EDF94DBAC3A}" srcOrd="0" destOrd="0" presId="urn:microsoft.com/office/officeart/2005/8/layout/process5"/>
    <dgm:cxn modelId="{1D0D392B-A899-4693-BF78-9677070AE037}" type="presOf" srcId="{56C431B6-4089-42EA-93EF-1580E1CF7B46}" destId="{2AF0596A-175C-43D9-9300-62575EE46859}" srcOrd="0" destOrd="0" presId="urn:microsoft.com/office/officeart/2005/8/layout/process5"/>
    <dgm:cxn modelId="{1BE09A2B-F62F-4197-95B9-5AD890863255}" type="presOf" srcId="{FBB0057C-4E6A-4751-9024-5921DC25132E}" destId="{2D2A2421-A541-4445-9648-D5B87C846BB6}" srcOrd="0" destOrd="0" presId="urn:microsoft.com/office/officeart/2005/8/layout/process5"/>
    <dgm:cxn modelId="{3ABC6C2D-A0A6-48CF-9F96-13043C1970D2}" type="presOf" srcId="{D9D3D2EF-5A3A-4819-9CDB-9B3C1C46CEBA}" destId="{E25450EF-56C9-4E1F-81C5-7FED96F42B32}" srcOrd="1" destOrd="0" presId="urn:microsoft.com/office/officeart/2005/8/layout/process5"/>
    <dgm:cxn modelId="{0EACC42F-AAE3-4D42-B3EB-8F7EAD9A572A}" type="presOf" srcId="{D932247A-D393-418F-9037-680FE78B4660}" destId="{881740ED-41BF-4E01-8896-48F5BD2C88F4}" srcOrd="0" destOrd="0" presId="urn:microsoft.com/office/officeart/2005/8/layout/process5"/>
    <dgm:cxn modelId="{032C7D39-4A51-4C4B-97BC-5E1C2C05DD65}" type="presOf" srcId="{612CC253-FF3D-4F29-9D40-93277BD7FA3A}" destId="{1EEB01D6-EB39-48C7-B1BB-73AA7CEE9066}" srcOrd="1" destOrd="0" presId="urn:microsoft.com/office/officeart/2005/8/layout/process5"/>
    <dgm:cxn modelId="{9845AA39-A3D5-4F60-8DEC-DD823181C56B}" type="presOf" srcId="{5BC56739-D5BD-4497-AA48-DD380AF20841}" destId="{21F0F6C2-FB4B-4E09-9D3A-4C6339CC3A2B}" srcOrd="0" destOrd="0" presId="urn:microsoft.com/office/officeart/2005/8/layout/process5"/>
    <dgm:cxn modelId="{F61BD840-994F-492C-B9AD-C655E3476B71}" type="presOf" srcId="{7F499907-CC78-41CE-9D8C-3ACA27F6DFA6}" destId="{57D8E22D-F181-4178-B384-E64DA65C870D}" srcOrd="1" destOrd="0" presId="urn:microsoft.com/office/officeart/2005/8/layout/process5"/>
    <dgm:cxn modelId="{8BFA705F-1D5D-428A-8492-C761085BC822}" type="presOf" srcId="{9AA3D032-D5FA-47D1-B719-4720F29527EC}" destId="{090A9D52-E6F9-4E8D-9380-E9ECC5CCD375}" srcOrd="0" destOrd="0" presId="urn:microsoft.com/office/officeart/2005/8/layout/process5"/>
    <dgm:cxn modelId="{3D722D61-1C2D-48AD-9001-40DF850BC7A6}" srcId="{56C431B6-4089-42EA-93EF-1580E1CF7B46}" destId="{B2230580-F618-4D35-927B-8D878E514428}" srcOrd="8" destOrd="0" parTransId="{726841DE-223A-46B8-BA09-0DF9C4046D08}" sibTransId="{2575AC88-4C5D-4F05-BD42-30F3AE4ECF39}"/>
    <dgm:cxn modelId="{C9F48D42-F1E0-43C9-8ADE-BD0397D814A7}" srcId="{56C431B6-4089-42EA-93EF-1580E1CF7B46}" destId="{FBB0057C-4E6A-4751-9024-5921DC25132E}" srcOrd="4" destOrd="0" parTransId="{9FB592D2-AEBD-4EC0-BFBF-61E49F4A9F3B}" sibTransId="{612CC253-FF3D-4F29-9D40-93277BD7FA3A}"/>
    <dgm:cxn modelId="{281F1546-7719-4B70-92C2-081776F3089F}" type="presOf" srcId="{2575AC88-4C5D-4F05-BD42-30F3AE4ECF39}" destId="{00248077-1329-4401-9735-E55CE1FE08D9}" srcOrd="1" destOrd="0" presId="urn:microsoft.com/office/officeart/2005/8/layout/process5"/>
    <dgm:cxn modelId="{D726D46A-EEF6-422B-8213-A0336E4744E4}" type="presOf" srcId="{612ACF21-19F0-414A-8146-03D5660D004F}" destId="{799CA1A5-757F-4F00-B20A-8903B837CCDB}" srcOrd="0" destOrd="0" presId="urn:microsoft.com/office/officeart/2005/8/layout/process5"/>
    <dgm:cxn modelId="{D87D286F-FC31-42AE-97A0-069F349EC563}" type="presOf" srcId="{612CC253-FF3D-4F29-9D40-93277BD7FA3A}" destId="{9EFE1E55-AF0F-40E6-8369-40808E1CA3CB}" srcOrd="0" destOrd="0" presId="urn:microsoft.com/office/officeart/2005/8/layout/process5"/>
    <dgm:cxn modelId="{A212E151-C294-4F0C-AA2E-2618272A0EF2}" type="presOf" srcId="{612ACF21-19F0-414A-8146-03D5660D004F}" destId="{1A3CE8B5-4F1C-4D3D-A74A-696F52E110CC}" srcOrd="1" destOrd="0" presId="urn:microsoft.com/office/officeart/2005/8/layout/process5"/>
    <dgm:cxn modelId="{7D3D7252-85F6-4F59-8BBB-B934C66AA4D3}" type="presOf" srcId="{D932247A-D393-418F-9037-680FE78B4660}" destId="{47471646-6C57-429A-ABD1-91085269ADAA}" srcOrd="1" destOrd="0" presId="urn:microsoft.com/office/officeart/2005/8/layout/process5"/>
    <dgm:cxn modelId="{B01A5754-EB80-4BA0-A778-88D52566101D}" srcId="{56C431B6-4089-42EA-93EF-1580E1CF7B46}" destId="{304CB483-C2B3-45C5-A2CF-27EBBBB19FD1}" srcOrd="10" destOrd="0" parTransId="{2277646B-8A8B-4200-9B37-4F15CC350BD8}" sibTransId="{46BED567-7185-419A-B0AE-8BCEDA5485D2}"/>
    <dgm:cxn modelId="{3276FE83-8741-4926-8248-6010D3ACBF8F}" type="presOf" srcId="{96507B97-5373-4FF5-B0B7-B7A1B58CD00C}" destId="{C542703C-0541-46CD-9015-892D73F3FC02}" srcOrd="0" destOrd="0" presId="urn:microsoft.com/office/officeart/2005/8/layout/process5"/>
    <dgm:cxn modelId="{A4A7EA84-F559-4DC6-8CBA-EE084E2BE113}" srcId="{56C431B6-4089-42EA-93EF-1580E1CF7B46}" destId="{5A5B927A-84FA-4C39-80AB-CC76311439C9}" srcOrd="0" destOrd="0" parTransId="{43CC3420-F5AC-4BAF-8311-2123D427FE3D}" sibTransId="{612ACF21-19F0-414A-8146-03D5660D004F}"/>
    <dgm:cxn modelId="{D4E4CB89-2654-4617-A867-F026BF8A54B2}" srcId="{56C431B6-4089-42EA-93EF-1580E1CF7B46}" destId="{CDD9AC58-FF87-40C9-9FB8-7CA0447C9A2A}" srcOrd="11" destOrd="0" parTransId="{27E06344-CCF5-4882-BFD3-38026E301231}" sibTransId="{D1172666-22F6-429F-9A60-8A48DFAD254E}"/>
    <dgm:cxn modelId="{C1D1448A-E3E7-4531-82E5-2302694301DE}" type="presOf" srcId="{986A435E-8D88-4C45-83B3-A28281CC37BF}" destId="{3740F2AD-5C7F-4D41-BE22-A424D6D969C6}" srcOrd="0" destOrd="0" presId="urn:microsoft.com/office/officeart/2005/8/layout/process5"/>
    <dgm:cxn modelId="{2ABAFA8A-EE22-4BC0-83FC-F61FC65D34C8}" type="presOf" srcId="{D9D3D2EF-5A3A-4819-9CDB-9B3C1C46CEBA}" destId="{457CF052-13F5-4C1B-A5E5-20E141CF66E2}" srcOrd="0" destOrd="0" presId="urn:microsoft.com/office/officeart/2005/8/layout/process5"/>
    <dgm:cxn modelId="{AB022392-9B85-4600-8179-07E24C15F1CC}" type="presOf" srcId="{46BED567-7185-419A-B0AE-8BCEDA5485D2}" destId="{FA7EDCDB-5B22-4959-9376-D194AFDDF9E0}" srcOrd="0" destOrd="0" presId="urn:microsoft.com/office/officeart/2005/8/layout/process5"/>
    <dgm:cxn modelId="{076D1496-6527-42E3-B081-08BB3D1F528C}" srcId="{56C431B6-4089-42EA-93EF-1580E1CF7B46}" destId="{5BC56739-D5BD-4497-AA48-DD380AF20841}" srcOrd="2" destOrd="0" parTransId="{EFED3BA4-4A4E-48AA-B79F-B271810E4707}" sibTransId="{7F499907-CC78-41CE-9D8C-3ACA27F6DFA6}"/>
    <dgm:cxn modelId="{04CC7699-4C41-4CB9-9704-CAE5F9BCA42D}" type="presOf" srcId="{F297607E-DA93-4FB8-9332-BB5688605F50}" destId="{85EFCBBD-2FBC-482A-8E51-B486D696D5A0}" srcOrd="0" destOrd="0" presId="urn:microsoft.com/office/officeart/2005/8/layout/process5"/>
    <dgm:cxn modelId="{758F18A6-4624-4ABE-BA12-32BC9D0A77F6}" srcId="{56C431B6-4089-42EA-93EF-1580E1CF7B46}" destId="{B106C3CA-A8BB-4240-83A0-3DB668EE3A5C}" srcOrd="7" destOrd="0" parTransId="{BF2A7B53-3503-4C0C-A883-810B0C1459E9}" sibTransId="{F297607E-DA93-4FB8-9332-BB5688605F50}"/>
    <dgm:cxn modelId="{247A11AE-62E5-44BE-8856-04EF740E9C7D}" type="presOf" srcId="{BB70DAC1-0196-41BB-BF40-204E7B2E28F6}" destId="{2BAB113B-0DC1-40BB-B5A5-61699D6030A3}" srcOrd="0" destOrd="0" presId="urn:microsoft.com/office/officeart/2005/8/layout/process5"/>
    <dgm:cxn modelId="{3007F9B1-75E0-475B-8AC9-3560B6311000}" type="presOf" srcId="{5BB6B0DB-C666-4856-BEFC-5FBDF0DEB4F3}" destId="{B9E5BE48-9301-403D-8B38-25D56F038EE1}" srcOrd="1" destOrd="0" presId="urn:microsoft.com/office/officeart/2005/8/layout/process5"/>
    <dgm:cxn modelId="{EC72CAB2-C64C-42A5-9297-E39D90FBB083}" type="presOf" srcId="{E0E20D51-16D2-4059-AB2F-46278A6ACA97}" destId="{D21C5997-31CC-45EE-B6D7-9D995F42CC20}" srcOrd="0" destOrd="0" presId="urn:microsoft.com/office/officeart/2005/8/layout/process5"/>
    <dgm:cxn modelId="{21F011B3-1661-41D7-A41C-E492FACDC2C4}" type="presOf" srcId="{5BB6B0DB-C666-4856-BEFC-5FBDF0DEB4F3}" destId="{DE6866FA-EC24-4627-A912-A40016358E6E}" srcOrd="0" destOrd="0" presId="urn:microsoft.com/office/officeart/2005/8/layout/process5"/>
    <dgm:cxn modelId="{8D3B75C7-7B68-4A90-BCCD-863F54A0E65A}" srcId="{56C431B6-4089-42EA-93EF-1580E1CF7B46}" destId="{986A435E-8D88-4C45-83B3-A28281CC37BF}" srcOrd="5" destOrd="0" parTransId="{9DFDC756-BB90-4688-A9E1-F59B367E96E9}" sibTransId="{E0E20D51-16D2-4059-AB2F-46278A6ACA97}"/>
    <dgm:cxn modelId="{24DFDBC8-CC03-4A05-843B-863A1F553D17}" type="presOf" srcId="{B2230580-F618-4D35-927B-8D878E514428}" destId="{CC90C7DB-45E9-48E7-A92B-AF2765E067AD}" srcOrd="0" destOrd="0" presId="urn:microsoft.com/office/officeart/2005/8/layout/process5"/>
    <dgm:cxn modelId="{EB32E5C8-0D84-49C3-A629-E8DC413DD9A3}" type="presOf" srcId="{2575AC88-4C5D-4F05-BD42-30F3AE4ECF39}" destId="{44ED4796-B860-465E-AE09-8A052D678C0F}" srcOrd="0" destOrd="0" presId="urn:microsoft.com/office/officeart/2005/8/layout/process5"/>
    <dgm:cxn modelId="{D2AB97CB-1917-4D16-AECB-4939F4C882FB}" type="presOf" srcId="{7F499907-CC78-41CE-9D8C-3ACA27F6DFA6}" destId="{6B2F2CF8-A9A4-4279-980D-C785D80A7990}" srcOrd="0" destOrd="0" presId="urn:microsoft.com/office/officeart/2005/8/layout/process5"/>
    <dgm:cxn modelId="{C08921D5-3EFF-4DCC-8D49-BB90BFA87BCC}" type="presOf" srcId="{304CB483-C2B3-45C5-A2CF-27EBBBB19FD1}" destId="{C393C028-DDEA-43D0-986F-A7571F825E65}" srcOrd="0" destOrd="0" presId="urn:microsoft.com/office/officeart/2005/8/layout/process5"/>
    <dgm:cxn modelId="{CB8E77D5-CBCA-4E6D-B19D-228202C3A902}" type="presOf" srcId="{E0E20D51-16D2-4059-AB2F-46278A6ACA97}" destId="{9909F130-715B-4600-AA12-CAEDC8C365C5}" srcOrd="1" destOrd="0" presId="urn:microsoft.com/office/officeart/2005/8/layout/process5"/>
    <dgm:cxn modelId="{328740D7-F404-42A3-BB9E-9695A71CD824}" type="presOf" srcId="{F297607E-DA93-4FB8-9332-BB5688605F50}" destId="{ABCA4FEA-90E1-4958-8543-242D623596B2}" srcOrd="1" destOrd="0" presId="urn:microsoft.com/office/officeart/2005/8/layout/process5"/>
    <dgm:cxn modelId="{93A38DE3-7E7D-405F-B774-92853B5A0390}" type="presOf" srcId="{CDD9AC58-FF87-40C9-9FB8-7CA0447C9A2A}" destId="{DA4C94D6-5849-47E2-827B-E888CB9C5006}" srcOrd="0" destOrd="0" presId="urn:microsoft.com/office/officeart/2005/8/layout/process5"/>
    <dgm:cxn modelId="{A02921E8-709D-4F62-8A41-B1FFFF8DB16C}" type="presOf" srcId="{4A9A1959-5466-4197-BBA6-0A7C4194D716}" destId="{04C46162-46DA-4AAD-AC88-7D314104E8C9}" srcOrd="0" destOrd="0" presId="urn:microsoft.com/office/officeart/2005/8/layout/process5"/>
    <dgm:cxn modelId="{44BD15F0-245D-4E93-9F7B-7E48D5909051}" type="presOf" srcId="{46BED567-7185-419A-B0AE-8BCEDA5485D2}" destId="{F12645CD-BE19-4301-969F-3E38EE59620A}" srcOrd="1" destOrd="0" presId="urn:microsoft.com/office/officeart/2005/8/layout/process5"/>
    <dgm:cxn modelId="{F8C79AF3-489F-4D46-B548-D73C111C7BDF}" srcId="{56C431B6-4089-42EA-93EF-1580E1CF7B46}" destId="{96507B97-5373-4FF5-B0B7-B7A1B58CD00C}" srcOrd="9" destOrd="0" parTransId="{431072AC-FB60-47AB-AD90-165550F10390}" sibTransId="{D9D3D2EF-5A3A-4819-9CDB-9B3C1C46CEBA}"/>
    <dgm:cxn modelId="{5765DEF3-4808-4AB2-A03B-5D0923214F44}" srcId="{56C431B6-4089-42EA-93EF-1580E1CF7B46}" destId="{BB70DAC1-0196-41BB-BF40-204E7B2E28F6}" srcOrd="1" destOrd="0" parTransId="{57067ED2-5A99-47C2-80DB-E44797200EF7}" sibTransId="{5BB6B0DB-C666-4856-BEFC-5FBDF0DEB4F3}"/>
    <dgm:cxn modelId="{DFB061B2-1405-457F-8826-F1554421B5A8}" type="presParOf" srcId="{2AF0596A-175C-43D9-9300-62575EE46859}" destId="{4B0FCDD1-3C1E-4FA1-A7FB-8150569B42A5}" srcOrd="0" destOrd="0" presId="urn:microsoft.com/office/officeart/2005/8/layout/process5"/>
    <dgm:cxn modelId="{C2E5BA92-921A-429B-AE8A-98E50F8DC5F5}" type="presParOf" srcId="{2AF0596A-175C-43D9-9300-62575EE46859}" destId="{799CA1A5-757F-4F00-B20A-8903B837CCDB}" srcOrd="1" destOrd="0" presId="urn:microsoft.com/office/officeart/2005/8/layout/process5"/>
    <dgm:cxn modelId="{D63F4DB2-47FE-4652-AAEB-3FCB67443845}" type="presParOf" srcId="{799CA1A5-757F-4F00-B20A-8903B837CCDB}" destId="{1A3CE8B5-4F1C-4D3D-A74A-696F52E110CC}" srcOrd="0" destOrd="0" presId="urn:microsoft.com/office/officeart/2005/8/layout/process5"/>
    <dgm:cxn modelId="{B97956C3-E497-4667-BAEF-14376E4A2C70}" type="presParOf" srcId="{2AF0596A-175C-43D9-9300-62575EE46859}" destId="{2BAB113B-0DC1-40BB-B5A5-61699D6030A3}" srcOrd="2" destOrd="0" presId="urn:microsoft.com/office/officeart/2005/8/layout/process5"/>
    <dgm:cxn modelId="{C5568BB9-7E68-4F59-B4D0-016132F9CAE2}" type="presParOf" srcId="{2AF0596A-175C-43D9-9300-62575EE46859}" destId="{DE6866FA-EC24-4627-A912-A40016358E6E}" srcOrd="3" destOrd="0" presId="urn:microsoft.com/office/officeart/2005/8/layout/process5"/>
    <dgm:cxn modelId="{65C8BF07-CAD2-4BEE-BB9A-E8571B29BFFD}" type="presParOf" srcId="{DE6866FA-EC24-4627-A912-A40016358E6E}" destId="{B9E5BE48-9301-403D-8B38-25D56F038EE1}" srcOrd="0" destOrd="0" presId="urn:microsoft.com/office/officeart/2005/8/layout/process5"/>
    <dgm:cxn modelId="{2B9178A8-1385-4C3E-B1AC-7980F304114F}" type="presParOf" srcId="{2AF0596A-175C-43D9-9300-62575EE46859}" destId="{21F0F6C2-FB4B-4E09-9D3A-4C6339CC3A2B}" srcOrd="4" destOrd="0" presId="urn:microsoft.com/office/officeart/2005/8/layout/process5"/>
    <dgm:cxn modelId="{911924A9-E576-4C6D-80EA-F7B23401FFAA}" type="presParOf" srcId="{2AF0596A-175C-43D9-9300-62575EE46859}" destId="{6B2F2CF8-A9A4-4279-980D-C785D80A7990}" srcOrd="5" destOrd="0" presId="urn:microsoft.com/office/officeart/2005/8/layout/process5"/>
    <dgm:cxn modelId="{2EE1F6F0-A898-41EE-B7CD-7CDCBFC78411}" type="presParOf" srcId="{6B2F2CF8-A9A4-4279-980D-C785D80A7990}" destId="{57D8E22D-F181-4178-B384-E64DA65C870D}" srcOrd="0" destOrd="0" presId="urn:microsoft.com/office/officeart/2005/8/layout/process5"/>
    <dgm:cxn modelId="{AB53060A-C13F-4DB7-A534-55A693B87116}" type="presParOf" srcId="{2AF0596A-175C-43D9-9300-62575EE46859}" destId="{04C46162-46DA-4AAD-AC88-7D314104E8C9}" srcOrd="6" destOrd="0" presId="urn:microsoft.com/office/officeart/2005/8/layout/process5"/>
    <dgm:cxn modelId="{89E56E46-1E43-4892-A6FA-B6011150A918}" type="presParOf" srcId="{2AF0596A-175C-43D9-9300-62575EE46859}" destId="{E7F2954F-8B57-4A8D-B353-8EDF94DBAC3A}" srcOrd="7" destOrd="0" presId="urn:microsoft.com/office/officeart/2005/8/layout/process5"/>
    <dgm:cxn modelId="{F0716E5B-6554-4CA6-9867-698F827DCD60}" type="presParOf" srcId="{E7F2954F-8B57-4A8D-B353-8EDF94DBAC3A}" destId="{A162BCDA-44D5-40B9-AA14-724EDDDBF7A6}" srcOrd="0" destOrd="0" presId="urn:microsoft.com/office/officeart/2005/8/layout/process5"/>
    <dgm:cxn modelId="{D45BD2BA-5DF9-4F1F-A62D-635225E8A205}" type="presParOf" srcId="{2AF0596A-175C-43D9-9300-62575EE46859}" destId="{2D2A2421-A541-4445-9648-D5B87C846BB6}" srcOrd="8" destOrd="0" presId="urn:microsoft.com/office/officeart/2005/8/layout/process5"/>
    <dgm:cxn modelId="{4E659DD3-FF54-4FC8-82C0-9087BE8865AC}" type="presParOf" srcId="{2AF0596A-175C-43D9-9300-62575EE46859}" destId="{9EFE1E55-AF0F-40E6-8369-40808E1CA3CB}" srcOrd="9" destOrd="0" presId="urn:microsoft.com/office/officeart/2005/8/layout/process5"/>
    <dgm:cxn modelId="{EAD1626F-499F-48F8-967B-84484150B5C6}" type="presParOf" srcId="{9EFE1E55-AF0F-40E6-8369-40808E1CA3CB}" destId="{1EEB01D6-EB39-48C7-B1BB-73AA7CEE9066}" srcOrd="0" destOrd="0" presId="urn:microsoft.com/office/officeart/2005/8/layout/process5"/>
    <dgm:cxn modelId="{D237D3EA-78F1-448F-BE52-EB2949833B9C}" type="presParOf" srcId="{2AF0596A-175C-43D9-9300-62575EE46859}" destId="{3740F2AD-5C7F-4D41-BE22-A424D6D969C6}" srcOrd="10" destOrd="0" presId="urn:microsoft.com/office/officeart/2005/8/layout/process5"/>
    <dgm:cxn modelId="{13D84E62-1CF0-43AD-A9D5-026BBCD35039}" type="presParOf" srcId="{2AF0596A-175C-43D9-9300-62575EE46859}" destId="{D21C5997-31CC-45EE-B6D7-9D995F42CC20}" srcOrd="11" destOrd="0" presId="urn:microsoft.com/office/officeart/2005/8/layout/process5"/>
    <dgm:cxn modelId="{3ADD9993-328B-4E2A-8B31-89C6B5BDB666}" type="presParOf" srcId="{D21C5997-31CC-45EE-B6D7-9D995F42CC20}" destId="{9909F130-715B-4600-AA12-CAEDC8C365C5}" srcOrd="0" destOrd="0" presId="urn:microsoft.com/office/officeart/2005/8/layout/process5"/>
    <dgm:cxn modelId="{ACCFBECC-0F70-4D25-A0A5-8792B2EE755D}" type="presParOf" srcId="{2AF0596A-175C-43D9-9300-62575EE46859}" destId="{090A9D52-E6F9-4E8D-9380-E9ECC5CCD375}" srcOrd="12" destOrd="0" presId="urn:microsoft.com/office/officeart/2005/8/layout/process5"/>
    <dgm:cxn modelId="{58B8A019-98E3-48DD-BC2B-CE6558027F15}" type="presParOf" srcId="{2AF0596A-175C-43D9-9300-62575EE46859}" destId="{881740ED-41BF-4E01-8896-48F5BD2C88F4}" srcOrd="13" destOrd="0" presId="urn:microsoft.com/office/officeart/2005/8/layout/process5"/>
    <dgm:cxn modelId="{9FBF44D6-61E8-4683-80CA-C9AE7D6B1374}" type="presParOf" srcId="{881740ED-41BF-4E01-8896-48F5BD2C88F4}" destId="{47471646-6C57-429A-ABD1-91085269ADAA}" srcOrd="0" destOrd="0" presId="urn:microsoft.com/office/officeart/2005/8/layout/process5"/>
    <dgm:cxn modelId="{D03DEF21-6518-495F-8950-6CC69B1A1822}" type="presParOf" srcId="{2AF0596A-175C-43D9-9300-62575EE46859}" destId="{29172F35-73A7-44AB-B113-E8C26167108E}" srcOrd="14" destOrd="0" presId="urn:microsoft.com/office/officeart/2005/8/layout/process5"/>
    <dgm:cxn modelId="{9FC6707F-BE48-4CBD-B2E2-14F936463C41}" type="presParOf" srcId="{2AF0596A-175C-43D9-9300-62575EE46859}" destId="{85EFCBBD-2FBC-482A-8E51-B486D696D5A0}" srcOrd="15" destOrd="0" presId="urn:microsoft.com/office/officeart/2005/8/layout/process5"/>
    <dgm:cxn modelId="{F5FDCEE6-3921-4D99-8347-161AB3D57C62}" type="presParOf" srcId="{85EFCBBD-2FBC-482A-8E51-B486D696D5A0}" destId="{ABCA4FEA-90E1-4958-8543-242D623596B2}" srcOrd="0" destOrd="0" presId="urn:microsoft.com/office/officeart/2005/8/layout/process5"/>
    <dgm:cxn modelId="{339183C3-0603-4EB8-96CB-CC93F8BBA69C}" type="presParOf" srcId="{2AF0596A-175C-43D9-9300-62575EE46859}" destId="{CC90C7DB-45E9-48E7-A92B-AF2765E067AD}" srcOrd="16" destOrd="0" presId="urn:microsoft.com/office/officeart/2005/8/layout/process5"/>
    <dgm:cxn modelId="{BAB1A0E3-6B58-4BBA-A11B-579586CED39E}" type="presParOf" srcId="{2AF0596A-175C-43D9-9300-62575EE46859}" destId="{44ED4796-B860-465E-AE09-8A052D678C0F}" srcOrd="17" destOrd="0" presId="urn:microsoft.com/office/officeart/2005/8/layout/process5"/>
    <dgm:cxn modelId="{886C0D93-8020-4F5D-A7F8-8151DD5FE9F4}" type="presParOf" srcId="{44ED4796-B860-465E-AE09-8A052D678C0F}" destId="{00248077-1329-4401-9735-E55CE1FE08D9}" srcOrd="0" destOrd="0" presId="urn:microsoft.com/office/officeart/2005/8/layout/process5"/>
    <dgm:cxn modelId="{6C90D3B1-D542-4348-B227-584CFB608255}" type="presParOf" srcId="{2AF0596A-175C-43D9-9300-62575EE46859}" destId="{C542703C-0541-46CD-9015-892D73F3FC02}" srcOrd="18" destOrd="0" presId="urn:microsoft.com/office/officeart/2005/8/layout/process5"/>
    <dgm:cxn modelId="{2F14A659-99C7-46EA-8460-8687C8EA13B2}" type="presParOf" srcId="{2AF0596A-175C-43D9-9300-62575EE46859}" destId="{457CF052-13F5-4C1B-A5E5-20E141CF66E2}" srcOrd="19" destOrd="0" presId="urn:microsoft.com/office/officeart/2005/8/layout/process5"/>
    <dgm:cxn modelId="{5EB771AF-CB4A-4B53-BBD1-015A66E715B7}" type="presParOf" srcId="{457CF052-13F5-4C1B-A5E5-20E141CF66E2}" destId="{E25450EF-56C9-4E1F-81C5-7FED96F42B32}" srcOrd="0" destOrd="0" presId="urn:microsoft.com/office/officeart/2005/8/layout/process5"/>
    <dgm:cxn modelId="{055C60E1-DE13-4974-B6A9-CB081D163A0D}" type="presParOf" srcId="{2AF0596A-175C-43D9-9300-62575EE46859}" destId="{C393C028-DDEA-43D0-986F-A7571F825E65}" srcOrd="20" destOrd="0" presId="urn:microsoft.com/office/officeart/2005/8/layout/process5"/>
    <dgm:cxn modelId="{3591797C-7420-4299-95D0-A54D3E81724D}" type="presParOf" srcId="{2AF0596A-175C-43D9-9300-62575EE46859}" destId="{FA7EDCDB-5B22-4959-9376-D194AFDDF9E0}" srcOrd="21" destOrd="0" presId="urn:microsoft.com/office/officeart/2005/8/layout/process5"/>
    <dgm:cxn modelId="{D8B0F84C-9210-433A-B59D-110D703BF15E}" type="presParOf" srcId="{FA7EDCDB-5B22-4959-9376-D194AFDDF9E0}" destId="{F12645CD-BE19-4301-969F-3E38EE59620A}" srcOrd="0" destOrd="0" presId="urn:microsoft.com/office/officeart/2005/8/layout/process5"/>
    <dgm:cxn modelId="{9036D398-4C1C-4EF8-A1CE-5E819FD85E51}" type="presParOf" srcId="{2AF0596A-175C-43D9-9300-62575EE46859}" destId="{DA4C94D6-5849-47E2-827B-E888CB9C5006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2F815-79B0-4EA6-86B7-ED7BCDCBFC93}">
      <dsp:nvSpPr>
        <dsp:cNvPr id="0" name=""/>
        <dsp:cNvSpPr/>
      </dsp:nvSpPr>
      <dsp:spPr>
        <a:xfrm rot="5400000">
          <a:off x="429406" y="2744421"/>
          <a:ext cx="1274279" cy="21203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8AF74-F9E0-42EC-A1ED-374F398C386C}">
      <dsp:nvSpPr>
        <dsp:cNvPr id="0" name=""/>
        <dsp:cNvSpPr/>
      </dsp:nvSpPr>
      <dsp:spPr>
        <a:xfrm>
          <a:off x="216697" y="3377956"/>
          <a:ext cx="1914284" cy="167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Especificación Técnica CFE DCPROTER</a:t>
          </a:r>
        </a:p>
      </dsp:txBody>
      <dsp:txXfrm>
        <a:off x="216697" y="3377956"/>
        <a:ext cx="1914284" cy="1677982"/>
      </dsp:txXfrm>
    </dsp:sp>
    <dsp:sp modelId="{25FF1935-B95A-4D08-9566-5053F8C55420}">
      <dsp:nvSpPr>
        <dsp:cNvPr id="0" name=""/>
        <dsp:cNvSpPr/>
      </dsp:nvSpPr>
      <dsp:spPr>
        <a:xfrm>
          <a:off x="1769796" y="2588317"/>
          <a:ext cx="361185" cy="361185"/>
        </a:xfrm>
        <a:prstGeom prst="triangle">
          <a:avLst>
            <a:gd name="adj" fmla="val 10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E65FF-E6F6-418F-AE14-152967910FB7}">
      <dsp:nvSpPr>
        <dsp:cNvPr id="0" name=""/>
        <dsp:cNvSpPr/>
      </dsp:nvSpPr>
      <dsp:spPr>
        <a:xfrm rot="5400000">
          <a:off x="2772865" y="2164530"/>
          <a:ext cx="1274279" cy="21203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69D97-F577-4C2E-AE44-96EC7FF708DC}">
      <dsp:nvSpPr>
        <dsp:cNvPr id="0" name=""/>
        <dsp:cNvSpPr/>
      </dsp:nvSpPr>
      <dsp:spPr>
        <a:xfrm>
          <a:off x="2560156" y="2798065"/>
          <a:ext cx="1914284" cy="167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Especificación Técnica CFE DCPROASO</a:t>
          </a:r>
        </a:p>
      </dsp:txBody>
      <dsp:txXfrm>
        <a:off x="2560156" y="2798065"/>
        <a:ext cx="1914284" cy="1677982"/>
      </dsp:txXfrm>
    </dsp:sp>
    <dsp:sp modelId="{FD614F2C-985F-4F7C-B968-979708F6600E}">
      <dsp:nvSpPr>
        <dsp:cNvPr id="0" name=""/>
        <dsp:cNvSpPr/>
      </dsp:nvSpPr>
      <dsp:spPr>
        <a:xfrm>
          <a:off x="4113255" y="2008426"/>
          <a:ext cx="361185" cy="361185"/>
        </a:xfrm>
        <a:prstGeom prst="triangle">
          <a:avLst>
            <a:gd name="adj" fmla="val 10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FCBD0-6397-46B5-8426-6556C4EC98E7}">
      <dsp:nvSpPr>
        <dsp:cNvPr id="0" name=""/>
        <dsp:cNvSpPr/>
      </dsp:nvSpPr>
      <dsp:spPr>
        <a:xfrm rot="5400000">
          <a:off x="5116323" y="1584639"/>
          <a:ext cx="1274279" cy="21203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9CF4A-3079-4183-8954-620F30C9FD0B}">
      <dsp:nvSpPr>
        <dsp:cNvPr id="0" name=""/>
        <dsp:cNvSpPr/>
      </dsp:nvSpPr>
      <dsp:spPr>
        <a:xfrm>
          <a:off x="4903614" y="2218174"/>
          <a:ext cx="1914284" cy="167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Criterios y Bases para Determinar y Actualizar el Monto de las Aportaciones.</a:t>
          </a:r>
        </a:p>
      </dsp:txBody>
      <dsp:txXfrm>
        <a:off x="4903614" y="2218174"/>
        <a:ext cx="1914284" cy="1677982"/>
      </dsp:txXfrm>
    </dsp:sp>
    <dsp:sp modelId="{BFEFF74E-97E8-4E62-90A6-68856535C41E}">
      <dsp:nvSpPr>
        <dsp:cNvPr id="0" name=""/>
        <dsp:cNvSpPr/>
      </dsp:nvSpPr>
      <dsp:spPr>
        <a:xfrm>
          <a:off x="6456713" y="1428535"/>
          <a:ext cx="361185" cy="361185"/>
        </a:xfrm>
        <a:prstGeom prst="triangle">
          <a:avLst>
            <a:gd name="adj" fmla="val 10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2212C-1ED8-47A5-BA79-B518CD5D3787}">
      <dsp:nvSpPr>
        <dsp:cNvPr id="0" name=""/>
        <dsp:cNvSpPr/>
      </dsp:nvSpPr>
      <dsp:spPr>
        <a:xfrm rot="5400000">
          <a:off x="7459782" y="1004748"/>
          <a:ext cx="1274279" cy="21203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0E798-4E4F-4881-931C-E1E83650197D}">
      <dsp:nvSpPr>
        <dsp:cNvPr id="0" name=""/>
        <dsp:cNvSpPr/>
      </dsp:nvSpPr>
      <dsp:spPr>
        <a:xfrm>
          <a:off x="7247073" y="1638282"/>
          <a:ext cx="1914284" cy="167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Reglamento de la Ley del Servicio Público de Energía Eléctrica, en Materia de Aportaciones.</a:t>
          </a:r>
        </a:p>
      </dsp:txBody>
      <dsp:txXfrm>
        <a:off x="7247073" y="1638282"/>
        <a:ext cx="1914284" cy="1677982"/>
      </dsp:txXfrm>
    </dsp:sp>
    <dsp:sp modelId="{BDF8A8C1-3DC7-4F05-BC9E-4786784D85DB}">
      <dsp:nvSpPr>
        <dsp:cNvPr id="0" name=""/>
        <dsp:cNvSpPr/>
      </dsp:nvSpPr>
      <dsp:spPr>
        <a:xfrm>
          <a:off x="8800172" y="848643"/>
          <a:ext cx="361185" cy="361185"/>
        </a:xfrm>
        <a:prstGeom prst="triangle">
          <a:avLst>
            <a:gd name="adj" fmla="val 10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BF1A1-B7D5-4C21-85AC-96D62EF49D68}">
      <dsp:nvSpPr>
        <dsp:cNvPr id="0" name=""/>
        <dsp:cNvSpPr/>
      </dsp:nvSpPr>
      <dsp:spPr>
        <a:xfrm rot="5400000">
          <a:off x="9803241" y="424857"/>
          <a:ext cx="1274279" cy="21203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CB2C4-5610-44CE-B68E-A3939037AAEF}">
      <dsp:nvSpPr>
        <dsp:cNvPr id="0" name=""/>
        <dsp:cNvSpPr/>
      </dsp:nvSpPr>
      <dsp:spPr>
        <a:xfrm>
          <a:off x="9590532" y="1058391"/>
          <a:ext cx="1914284" cy="167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Ley de la Industria eléctrica (LIE) y su Reglamento.</a:t>
          </a:r>
        </a:p>
      </dsp:txBody>
      <dsp:txXfrm>
        <a:off x="9590532" y="1058391"/>
        <a:ext cx="1914284" cy="1677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D3AE2-E1C2-4CDB-89DB-3F217CDDDC6E}">
      <dsp:nvSpPr>
        <dsp:cNvPr id="0" name=""/>
        <dsp:cNvSpPr/>
      </dsp:nvSpPr>
      <dsp:spPr>
        <a:xfrm>
          <a:off x="-4515485" y="-697487"/>
          <a:ext cx="5418736" cy="5418736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C0005-F76E-48A1-9AAC-70D8A2619828}">
      <dsp:nvSpPr>
        <dsp:cNvPr id="0" name=""/>
        <dsp:cNvSpPr/>
      </dsp:nvSpPr>
      <dsp:spPr>
        <a:xfrm>
          <a:off x="739668" y="574834"/>
          <a:ext cx="3759856" cy="1149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24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Helvetica LT Std Bold Condensed"/>
            </a:rPr>
            <a:t>Atención de Solicitudes de Servicio de Energía Eléctrica en Materia de Aportaciones</a:t>
          </a:r>
        </a:p>
      </dsp:txBody>
      <dsp:txXfrm>
        <a:off x="739668" y="574834"/>
        <a:ext cx="3759856" cy="1149508"/>
      </dsp:txXfrm>
    </dsp:sp>
    <dsp:sp modelId="{30B7BA0D-F725-43A6-86B3-33C0ADFC9E5B}">
      <dsp:nvSpPr>
        <dsp:cNvPr id="0" name=""/>
        <dsp:cNvSpPr/>
      </dsp:nvSpPr>
      <dsp:spPr>
        <a:xfrm>
          <a:off x="21225" y="431146"/>
          <a:ext cx="1436885" cy="143688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2BDEC-3B21-41D7-A5FF-D2D25A99472A}">
      <dsp:nvSpPr>
        <dsp:cNvPr id="0" name=""/>
        <dsp:cNvSpPr/>
      </dsp:nvSpPr>
      <dsp:spPr>
        <a:xfrm>
          <a:off x="739668" y="2299419"/>
          <a:ext cx="3759856" cy="114950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24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Helvetica LT Std Bold Condensed"/>
            </a:rPr>
            <a:t>Atención de Solicitudes de Interconexión de Centrales de Generación Distribuida</a:t>
          </a:r>
        </a:p>
      </dsp:txBody>
      <dsp:txXfrm>
        <a:off x="739668" y="2299419"/>
        <a:ext cx="3759856" cy="1149508"/>
      </dsp:txXfrm>
    </dsp:sp>
    <dsp:sp modelId="{4A0EFAB6-CB32-4F60-A18D-8A28A060334A}">
      <dsp:nvSpPr>
        <dsp:cNvPr id="0" name=""/>
        <dsp:cNvSpPr/>
      </dsp:nvSpPr>
      <dsp:spPr>
        <a:xfrm>
          <a:off x="21225" y="2155730"/>
          <a:ext cx="1436885" cy="1436885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47000" r="-4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A571-0858-449E-982F-C57FD1538880}">
      <dsp:nvSpPr>
        <dsp:cNvPr id="0" name=""/>
        <dsp:cNvSpPr/>
      </dsp:nvSpPr>
      <dsp:spPr>
        <a:xfrm rot="16200000">
          <a:off x="108927" y="-108927"/>
          <a:ext cx="1750362" cy="196821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Suministro</a:t>
          </a:r>
        </a:p>
      </dsp:txBody>
      <dsp:txXfrm rot="5400000">
        <a:off x="0" y="0"/>
        <a:ext cx="1968218" cy="1312771"/>
      </dsp:txXfrm>
    </dsp:sp>
    <dsp:sp modelId="{AC91BCB7-6966-4427-AAEF-F098C1199CFB}">
      <dsp:nvSpPr>
        <dsp:cNvPr id="0" name=""/>
        <dsp:cNvSpPr/>
      </dsp:nvSpPr>
      <dsp:spPr>
        <a:xfrm>
          <a:off x="1968218" y="0"/>
          <a:ext cx="1968218" cy="1750362"/>
        </a:xfrm>
        <a:prstGeom prst="round1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Planeación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y Construcción</a:t>
          </a:r>
        </a:p>
      </dsp:txBody>
      <dsp:txXfrm>
        <a:off x="1968218" y="0"/>
        <a:ext cx="1968218" cy="1312771"/>
      </dsp:txXfrm>
    </dsp:sp>
    <dsp:sp modelId="{16AE5BDD-3334-42F1-BFA1-EF52B25E30B6}">
      <dsp:nvSpPr>
        <dsp:cNvPr id="0" name=""/>
        <dsp:cNvSpPr/>
      </dsp:nvSpPr>
      <dsp:spPr>
        <a:xfrm rot="10800000">
          <a:off x="0" y="1750362"/>
          <a:ext cx="1968218" cy="1750362"/>
        </a:xfrm>
        <a:prstGeom prst="round1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Medición</a:t>
          </a:r>
        </a:p>
      </dsp:txBody>
      <dsp:txXfrm rot="10800000">
        <a:off x="0" y="2187952"/>
        <a:ext cx="1968218" cy="1312771"/>
      </dsp:txXfrm>
    </dsp:sp>
    <dsp:sp modelId="{D9B1F87E-97AF-4CBC-9E5D-5CA63B091DB5}">
      <dsp:nvSpPr>
        <dsp:cNvPr id="0" name=""/>
        <dsp:cNvSpPr/>
      </dsp:nvSpPr>
      <dsp:spPr>
        <a:xfrm rot="5400000">
          <a:off x="2077146" y="1641434"/>
          <a:ext cx="1750362" cy="1968218"/>
        </a:xfrm>
        <a:prstGeom prst="round1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Operación</a:t>
          </a:r>
        </a:p>
      </dsp:txBody>
      <dsp:txXfrm rot="-5400000">
        <a:off x="1968218" y="2187952"/>
        <a:ext cx="1968218" cy="1312771"/>
      </dsp:txXfrm>
    </dsp:sp>
    <dsp:sp modelId="{1AB334A6-7B53-4186-848D-5CD4DCD9ED67}">
      <dsp:nvSpPr>
        <dsp:cNvPr id="0" name=""/>
        <dsp:cNvSpPr/>
      </dsp:nvSpPr>
      <dsp:spPr>
        <a:xfrm>
          <a:off x="1377752" y="1312771"/>
          <a:ext cx="1180930" cy="875181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Solicitante o Usuario Final</a:t>
          </a:r>
        </a:p>
      </dsp:txBody>
      <dsp:txXfrm>
        <a:off x="1420475" y="1355494"/>
        <a:ext cx="1095484" cy="789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CDD1-3C1E-4FA1-A7FB-8150569B42A5}">
      <dsp:nvSpPr>
        <dsp:cNvPr id="0" name=""/>
        <dsp:cNvSpPr/>
      </dsp:nvSpPr>
      <dsp:spPr>
        <a:xfrm>
          <a:off x="658998" y="2690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Registro de Solicitud de Servicio</a:t>
          </a:r>
        </a:p>
      </dsp:txBody>
      <dsp:txXfrm>
        <a:off x="694855" y="38547"/>
        <a:ext cx="1968685" cy="1152525"/>
      </dsp:txXfrm>
    </dsp:sp>
    <dsp:sp modelId="{799CA1A5-757F-4F00-B20A-8903B837CCDB}">
      <dsp:nvSpPr>
        <dsp:cNvPr id="0" name=""/>
        <dsp:cNvSpPr/>
      </dsp:nvSpPr>
      <dsp:spPr>
        <a:xfrm>
          <a:off x="2878953" y="361800"/>
          <a:ext cx="432564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2878953" y="463004"/>
        <a:ext cx="302795" cy="303611"/>
      </dsp:txXfrm>
    </dsp:sp>
    <dsp:sp modelId="{2BAB113B-0DC1-40BB-B5A5-61699D6030A3}">
      <dsp:nvSpPr>
        <dsp:cNvPr id="0" name=""/>
        <dsp:cNvSpPr/>
      </dsp:nvSpPr>
      <dsp:spPr>
        <a:xfrm>
          <a:off x="3515557" y="2690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Visita en campo para determinar la solución técnica más económica</a:t>
          </a:r>
        </a:p>
      </dsp:txBody>
      <dsp:txXfrm>
        <a:off x="3551414" y="38547"/>
        <a:ext cx="1968685" cy="1152525"/>
      </dsp:txXfrm>
    </dsp:sp>
    <dsp:sp modelId="{DE6866FA-EC24-4627-A912-A40016358E6E}">
      <dsp:nvSpPr>
        <dsp:cNvPr id="0" name=""/>
        <dsp:cNvSpPr/>
      </dsp:nvSpPr>
      <dsp:spPr>
        <a:xfrm>
          <a:off x="5735512" y="361800"/>
          <a:ext cx="432564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5735512" y="463004"/>
        <a:ext cx="302795" cy="303611"/>
      </dsp:txXfrm>
    </dsp:sp>
    <dsp:sp modelId="{21F0F6C2-FB4B-4E09-9D3A-4C6339CC3A2B}">
      <dsp:nvSpPr>
        <dsp:cNvPr id="0" name=""/>
        <dsp:cNvSpPr/>
      </dsp:nvSpPr>
      <dsp:spPr>
        <a:xfrm>
          <a:off x="6372117" y="2690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En caso de requerir una demanda mayor a 1 MW, se envía a opinión del CENACE</a:t>
          </a:r>
        </a:p>
      </dsp:txBody>
      <dsp:txXfrm>
        <a:off x="6407974" y="38547"/>
        <a:ext cx="1968685" cy="1152525"/>
      </dsp:txXfrm>
    </dsp:sp>
    <dsp:sp modelId="{6B2F2CF8-A9A4-4279-980D-C785D80A7990}">
      <dsp:nvSpPr>
        <dsp:cNvPr id="0" name=""/>
        <dsp:cNvSpPr/>
      </dsp:nvSpPr>
      <dsp:spPr>
        <a:xfrm>
          <a:off x="8592072" y="361800"/>
          <a:ext cx="432564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8592072" y="463004"/>
        <a:ext cx="302795" cy="303611"/>
      </dsp:txXfrm>
    </dsp:sp>
    <dsp:sp modelId="{04C46162-46DA-4AAD-AC88-7D314104E8C9}">
      <dsp:nvSpPr>
        <dsp:cNvPr id="0" name=""/>
        <dsp:cNvSpPr/>
      </dsp:nvSpPr>
      <dsp:spPr>
        <a:xfrm>
          <a:off x="9228677" y="2690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Se emite Oficio de Presupuesto de obra</a:t>
          </a:r>
        </a:p>
      </dsp:txBody>
      <dsp:txXfrm>
        <a:off x="9264534" y="38547"/>
        <a:ext cx="1968685" cy="1152525"/>
      </dsp:txXfrm>
    </dsp:sp>
    <dsp:sp modelId="{E7F2954F-8B57-4A8D-B353-8EDF94DBAC3A}">
      <dsp:nvSpPr>
        <dsp:cNvPr id="0" name=""/>
        <dsp:cNvSpPr/>
      </dsp:nvSpPr>
      <dsp:spPr>
        <a:xfrm rot="5546102">
          <a:off x="9989535" y="1369758"/>
          <a:ext cx="432955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10056966" y="1406349"/>
        <a:ext cx="303611" cy="303069"/>
      </dsp:txXfrm>
    </dsp:sp>
    <dsp:sp modelId="{2D2A2421-A541-4445-9648-D5B87C846BB6}">
      <dsp:nvSpPr>
        <dsp:cNvPr id="0" name=""/>
        <dsp:cNvSpPr/>
      </dsp:nvSpPr>
      <dsp:spPr>
        <a:xfrm>
          <a:off x="9055141" y="2043090"/>
          <a:ext cx="2213935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Pago de las aportaciones o formalización de Convenio de Aportaciones</a:t>
          </a:r>
        </a:p>
      </dsp:txBody>
      <dsp:txXfrm>
        <a:off x="9090998" y="2078947"/>
        <a:ext cx="2142221" cy="1152525"/>
      </dsp:txXfrm>
    </dsp:sp>
    <dsp:sp modelId="{9EFE1E55-AF0F-40E6-8369-40808E1CA3CB}">
      <dsp:nvSpPr>
        <dsp:cNvPr id="0" name=""/>
        <dsp:cNvSpPr/>
      </dsp:nvSpPr>
      <dsp:spPr>
        <a:xfrm rot="10800000">
          <a:off x="8443021" y="2402200"/>
          <a:ext cx="432564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10800000">
        <a:off x="8572790" y="2503404"/>
        <a:ext cx="302795" cy="303611"/>
      </dsp:txXfrm>
    </dsp:sp>
    <dsp:sp modelId="{3740F2AD-5C7F-4D41-BE22-A424D6D969C6}">
      <dsp:nvSpPr>
        <dsp:cNvPr id="0" name=""/>
        <dsp:cNvSpPr/>
      </dsp:nvSpPr>
      <dsp:spPr>
        <a:xfrm>
          <a:off x="6198581" y="2043090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Gestión de los materiales para construcción de la obra</a:t>
          </a:r>
        </a:p>
      </dsp:txBody>
      <dsp:txXfrm>
        <a:off x="6234438" y="2078947"/>
        <a:ext cx="1968685" cy="1152525"/>
      </dsp:txXfrm>
    </dsp:sp>
    <dsp:sp modelId="{D21C5997-31CC-45EE-B6D7-9D995F42CC20}">
      <dsp:nvSpPr>
        <dsp:cNvPr id="0" name=""/>
        <dsp:cNvSpPr/>
      </dsp:nvSpPr>
      <dsp:spPr>
        <a:xfrm rot="10800000">
          <a:off x="5586461" y="2402200"/>
          <a:ext cx="432564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10800000">
        <a:off x="5716230" y="2503404"/>
        <a:ext cx="302795" cy="303611"/>
      </dsp:txXfrm>
    </dsp:sp>
    <dsp:sp modelId="{090A9D52-E6F9-4E8D-9380-E9ECC5CCD375}">
      <dsp:nvSpPr>
        <dsp:cNvPr id="0" name=""/>
        <dsp:cNvSpPr/>
      </dsp:nvSpPr>
      <dsp:spPr>
        <a:xfrm>
          <a:off x="3342021" y="2043090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Ejecución de las obras de conexión, o supervisión cuando sean construidas por el solicitante</a:t>
          </a:r>
        </a:p>
      </dsp:txBody>
      <dsp:txXfrm>
        <a:off x="3377878" y="2078947"/>
        <a:ext cx="1968685" cy="1152525"/>
      </dsp:txXfrm>
    </dsp:sp>
    <dsp:sp modelId="{881740ED-41BF-4E01-8896-48F5BD2C88F4}">
      <dsp:nvSpPr>
        <dsp:cNvPr id="0" name=""/>
        <dsp:cNvSpPr/>
      </dsp:nvSpPr>
      <dsp:spPr>
        <a:xfrm rot="10800000">
          <a:off x="2729901" y="2402200"/>
          <a:ext cx="432564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10800000">
        <a:off x="2859670" y="2503404"/>
        <a:ext cx="302795" cy="303611"/>
      </dsp:txXfrm>
    </dsp:sp>
    <dsp:sp modelId="{29172F35-73A7-44AB-B113-E8C26167108E}">
      <dsp:nvSpPr>
        <dsp:cNvPr id="0" name=""/>
        <dsp:cNvSpPr/>
      </dsp:nvSpPr>
      <dsp:spPr>
        <a:xfrm>
          <a:off x="485462" y="2043090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Conclusión de las obras, o recibir las instalaciones que formarán parte del SEN</a:t>
          </a:r>
        </a:p>
      </dsp:txBody>
      <dsp:txXfrm>
        <a:off x="521319" y="2078947"/>
        <a:ext cx="1968685" cy="1152525"/>
      </dsp:txXfrm>
    </dsp:sp>
    <dsp:sp modelId="{85EFCBBD-2FBC-482A-8E51-B486D696D5A0}">
      <dsp:nvSpPr>
        <dsp:cNvPr id="0" name=""/>
        <dsp:cNvSpPr/>
      </dsp:nvSpPr>
      <dsp:spPr>
        <a:xfrm rot="5400000">
          <a:off x="1289379" y="3410157"/>
          <a:ext cx="432564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1353856" y="3446885"/>
        <a:ext cx="303611" cy="302795"/>
      </dsp:txXfrm>
    </dsp:sp>
    <dsp:sp modelId="{CC90C7DB-45E9-48E7-A92B-AF2765E067AD}">
      <dsp:nvSpPr>
        <dsp:cNvPr id="0" name=""/>
        <dsp:cNvSpPr/>
      </dsp:nvSpPr>
      <dsp:spPr>
        <a:xfrm>
          <a:off x="485462" y="4083489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Realizar el contrato de suministro por parte del solicitante</a:t>
          </a:r>
        </a:p>
      </dsp:txBody>
      <dsp:txXfrm>
        <a:off x="521319" y="4119346"/>
        <a:ext cx="1968685" cy="1152525"/>
      </dsp:txXfrm>
    </dsp:sp>
    <dsp:sp modelId="{44ED4796-B860-465E-AE09-8A052D678C0F}">
      <dsp:nvSpPr>
        <dsp:cNvPr id="0" name=""/>
        <dsp:cNvSpPr/>
      </dsp:nvSpPr>
      <dsp:spPr>
        <a:xfrm>
          <a:off x="2705417" y="4442600"/>
          <a:ext cx="432564" cy="50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2705417" y="4543804"/>
        <a:ext cx="302795" cy="303611"/>
      </dsp:txXfrm>
    </dsp:sp>
    <dsp:sp modelId="{DA4C94D6-5849-47E2-827B-E888CB9C5006}">
      <dsp:nvSpPr>
        <dsp:cNvPr id="0" name=""/>
        <dsp:cNvSpPr/>
      </dsp:nvSpPr>
      <dsp:spPr>
        <a:xfrm>
          <a:off x="3342021" y="4083489"/>
          <a:ext cx="2040399" cy="1224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Helvetica LT Std Bold Condensed"/>
            </a:rPr>
            <a:t>Realizar conexión física de las obras e instalar el equipo de medición</a:t>
          </a:r>
        </a:p>
      </dsp:txBody>
      <dsp:txXfrm>
        <a:off x="3377878" y="4119346"/>
        <a:ext cx="1968685" cy="1152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CDD1-3C1E-4FA1-A7FB-8150569B42A5}">
      <dsp:nvSpPr>
        <dsp:cNvPr id="0" name=""/>
        <dsp:cNvSpPr/>
      </dsp:nvSpPr>
      <dsp:spPr>
        <a:xfrm>
          <a:off x="300205" y="1443"/>
          <a:ext cx="2461695" cy="1267380"/>
        </a:xfrm>
        <a:prstGeom prst="roundRect">
          <a:avLst>
            <a:gd name="adj" fmla="val 10000"/>
          </a:avLst>
        </a:prstGeom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Inicio de Trámite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* Solicitud de aprobación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* Plano de proyecto simplificado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* Carta poder simple.</a:t>
          </a:r>
          <a:endParaRPr lang="es-MX" sz="1200" kern="1200" dirty="0">
            <a:latin typeface="Helvetica LT Std Bold Condensed"/>
          </a:endParaRPr>
        </a:p>
      </dsp:txBody>
      <dsp:txXfrm>
        <a:off x="337325" y="38563"/>
        <a:ext cx="2387455" cy="1193140"/>
      </dsp:txXfrm>
    </dsp:sp>
    <dsp:sp modelId="{799CA1A5-757F-4F00-B20A-8903B837CCDB}">
      <dsp:nvSpPr>
        <dsp:cNvPr id="0" name=""/>
        <dsp:cNvSpPr/>
      </dsp:nvSpPr>
      <dsp:spPr>
        <a:xfrm>
          <a:off x="2947783" y="3732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2947783" y="477978"/>
        <a:ext cx="313465" cy="314310"/>
      </dsp:txXfrm>
    </dsp:sp>
    <dsp:sp modelId="{2BAB113B-0DC1-40BB-B5A5-61699D6030A3}">
      <dsp:nvSpPr>
        <dsp:cNvPr id="0" name=""/>
        <dsp:cNvSpPr/>
      </dsp:nvSpPr>
      <dsp:spPr>
        <a:xfrm>
          <a:off x="3606821" y="1443"/>
          <a:ext cx="2112300" cy="1267380"/>
        </a:xfrm>
        <a:prstGeom prst="roundRect">
          <a:avLst>
            <a:gd name="adj" fmla="val 10000"/>
          </a:avLst>
        </a:prstGeom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El departamento de planeación de zona e</a:t>
          </a:r>
          <a:r>
            <a:rPr lang="es-ES" sz="1200" b="0" i="0" kern="1200" dirty="0"/>
            <a:t>mite oficio de aprobación; en su caso, indica las modificaciones a realizar al plano simplificado para su construcción.</a:t>
          </a:r>
          <a:r>
            <a:rPr lang="es-MX" sz="1200" b="0" i="0" kern="1200" dirty="0"/>
            <a:t>​</a:t>
          </a:r>
          <a:endParaRPr lang="es-MX" sz="1200" kern="1200" dirty="0">
            <a:latin typeface="Helvetica LT Std Bold Condensed"/>
          </a:endParaRPr>
        </a:p>
      </dsp:txBody>
      <dsp:txXfrm>
        <a:off x="3643941" y="38563"/>
        <a:ext cx="2038060" cy="1193140"/>
      </dsp:txXfrm>
    </dsp:sp>
    <dsp:sp modelId="{DE6866FA-EC24-4627-A912-A40016358E6E}">
      <dsp:nvSpPr>
        <dsp:cNvPr id="0" name=""/>
        <dsp:cNvSpPr/>
      </dsp:nvSpPr>
      <dsp:spPr>
        <a:xfrm>
          <a:off x="5905003" y="3732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5905003" y="477978"/>
        <a:ext cx="313465" cy="314310"/>
      </dsp:txXfrm>
    </dsp:sp>
    <dsp:sp modelId="{21F0F6C2-FB4B-4E09-9D3A-4C6339CC3A2B}">
      <dsp:nvSpPr>
        <dsp:cNvPr id="0" name=""/>
        <dsp:cNvSpPr/>
      </dsp:nvSpPr>
      <dsp:spPr>
        <a:xfrm>
          <a:off x="6564041" y="1443"/>
          <a:ext cx="2112300" cy="1267380"/>
        </a:xfrm>
        <a:prstGeom prst="roundRect">
          <a:avLst>
            <a:gd name="adj" fmla="val 10000"/>
          </a:avLst>
        </a:prstGeom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Efectúa pago de aportación.</a:t>
          </a: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​</a:t>
          </a:r>
        </a:p>
      </dsp:txBody>
      <dsp:txXfrm>
        <a:off x="6601161" y="38563"/>
        <a:ext cx="2038060" cy="1193140"/>
      </dsp:txXfrm>
    </dsp:sp>
    <dsp:sp modelId="{6B2F2CF8-A9A4-4279-980D-C785D80A7990}">
      <dsp:nvSpPr>
        <dsp:cNvPr id="0" name=""/>
        <dsp:cNvSpPr/>
      </dsp:nvSpPr>
      <dsp:spPr>
        <a:xfrm>
          <a:off x="8862223" y="3732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8862223" y="477978"/>
        <a:ext cx="313465" cy="314310"/>
      </dsp:txXfrm>
    </dsp:sp>
    <dsp:sp modelId="{04C46162-46DA-4AAD-AC88-7D314104E8C9}">
      <dsp:nvSpPr>
        <dsp:cNvPr id="0" name=""/>
        <dsp:cNvSpPr/>
      </dsp:nvSpPr>
      <dsp:spPr>
        <a:xfrm>
          <a:off x="9521261" y="1443"/>
          <a:ext cx="2112300" cy="1267380"/>
        </a:xfrm>
        <a:prstGeom prst="roundRect">
          <a:avLst>
            <a:gd name="adj" fmla="val 10000"/>
          </a:avLst>
        </a:prstGeom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Helvetica LT Std Bold Condensed"/>
            </a:rPr>
            <a:t>Da aviso de inicio de obra y asigna su </a:t>
          </a: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supervisor</a:t>
          </a:r>
          <a:r>
            <a:rPr lang="es-MX" sz="1200" kern="1200" dirty="0">
              <a:latin typeface="Helvetica LT Std Bold Condensed"/>
            </a:rPr>
            <a:t> de obra.</a:t>
          </a:r>
        </a:p>
      </dsp:txBody>
      <dsp:txXfrm>
        <a:off x="9558381" y="38563"/>
        <a:ext cx="2038060" cy="1193140"/>
      </dsp:txXfrm>
    </dsp:sp>
    <dsp:sp modelId="{E7F2954F-8B57-4A8D-B353-8EDF94DBAC3A}">
      <dsp:nvSpPr>
        <dsp:cNvPr id="0" name=""/>
        <dsp:cNvSpPr/>
      </dsp:nvSpPr>
      <dsp:spPr>
        <a:xfrm rot="5546102">
          <a:off x="10308931" y="1416684"/>
          <a:ext cx="448212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10378738" y="1454564"/>
        <a:ext cx="314310" cy="313748"/>
      </dsp:txXfrm>
    </dsp:sp>
    <dsp:sp modelId="{2D2A2421-A541-4445-9648-D5B87C846BB6}">
      <dsp:nvSpPr>
        <dsp:cNvPr id="0" name=""/>
        <dsp:cNvSpPr/>
      </dsp:nvSpPr>
      <dsp:spPr>
        <a:xfrm>
          <a:off x="9341610" y="2113743"/>
          <a:ext cx="2291951" cy="1267380"/>
        </a:xfrm>
        <a:prstGeom prst="roundRect">
          <a:avLst>
            <a:gd name="adj" fmla="val 10000"/>
          </a:avLst>
        </a:prstGeom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CFE asigna e informa el  nombre del supervisor de obra. </a:t>
          </a:r>
          <a:r>
            <a:rPr lang="es-MX" sz="1200" b="0" i="0" kern="1200" dirty="0"/>
            <a:t>​</a:t>
          </a:r>
          <a:endParaRPr lang="es-MX" sz="1200" kern="1200" dirty="0">
            <a:latin typeface="Helvetica LT Std Bold Condensed"/>
          </a:endParaRPr>
        </a:p>
      </dsp:txBody>
      <dsp:txXfrm>
        <a:off x="9378730" y="2150863"/>
        <a:ext cx="2217711" cy="1193140"/>
      </dsp:txXfrm>
    </dsp:sp>
    <dsp:sp modelId="{9EFE1E55-AF0F-40E6-8369-40808E1CA3CB}">
      <dsp:nvSpPr>
        <dsp:cNvPr id="0" name=""/>
        <dsp:cNvSpPr/>
      </dsp:nvSpPr>
      <dsp:spPr>
        <a:xfrm rot="10800000">
          <a:off x="8707920" y="24855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10800000">
        <a:off x="8842262" y="2590278"/>
        <a:ext cx="313465" cy="314310"/>
      </dsp:txXfrm>
    </dsp:sp>
    <dsp:sp modelId="{3740F2AD-5C7F-4D41-BE22-A424D6D969C6}">
      <dsp:nvSpPr>
        <dsp:cNvPr id="0" name=""/>
        <dsp:cNvSpPr/>
      </dsp:nvSpPr>
      <dsp:spPr>
        <a:xfrm>
          <a:off x="6384390" y="2113743"/>
          <a:ext cx="2112300" cy="1267380"/>
        </a:xfrm>
        <a:prstGeom prst="roundRect">
          <a:avLst>
            <a:gd name="adj" fmla="val 10000"/>
          </a:avLst>
        </a:prstGeom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Constructor agenda supervisiones conforme a su avance </a:t>
          </a: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constructivo</a:t>
          </a:r>
          <a:r>
            <a:rPr lang="es-MX" sz="1200" b="0" i="0" kern="1200" dirty="0"/>
            <a:t> y CFE </a:t>
          </a:r>
          <a:r>
            <a:rPr lang="es-ES" sz="1200" b="0" i="0" kern="1200" dirty="0"/>
            <a:t>supervisa la obra conforme al proyecto aprobado y abre registro de supervisión de obra (Formato 4).</a:t>
          </a:r>
          <a:r>
            <a:rPr lang="es-US" sz="1200" b="0" i="0" kern="1200" dirty="0"/>
            <a:t>​</a:t>
          </a:r>
          <a:endParaRPr lang="es-MX" sz="1200" kern="1200" dirty="0">
            <a:latin typeface="Helvetica LT Std Bold Condensed"/>
          </a:endParaRPr>
        </a:p>
      </dsp:txBody>
      <dsp:txXfrm>
        <a:off x="6421510" y="2150863"/>
        <a:ext cx="2038060" cy="1193140"/>
      </dsp:txXfrm>
    </dsp:sp>
    <dsp:sp modelId="{D21C5997-31CC-45EE-B6D7-9D995F42CC20}">
      <dsp:nvSpPr>
        <dsp:cNvPr id="0" name=""/>
        <dsp:cNvSpPr/>
      </dsp:nvSpPr>
      <dsp:spPr>
        <a:xfrm rot="10800000">
          <a:off x="5750700" y="24855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10800000">
        <a:off x="5885042" y="2590278"/>
        <a:ext cx="313465" cy="314310"/>
      </dsp:txXfrm>
    </dsp:sp>
    <dsp:sp modelId="{090A9D52-E6F9-4E8D-9380-E9ECC5CCD375}">
      <dsp:nvSpPr>
        <dsp:cNvPr id="0" name=""/>
        <dsp:cNvSpPr/>
      </dsp:nvSpPr>
      <dsp:spPr>
        <a:xfrm>
          <a:off x="3427170" y="2113743"/>
          <a:ext cx="2112300" cy="1267380"/>
        </a:xfrm>
        <a:prstGeom prst="roundRect">
          <a:avLst>
            <a:gd name="adj" fmla="val 10000"/>
          </a:avLst>
        </a:prstGeom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200" b="0" i="0" kern="1200" dirty="0"/>
            <a:t>Carga los documentos (Anexo B) para entrega - </a:t>
          </a:r>
          <a:r>
            <a:rPr lang="es-U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recepción</a:t>
          </a:r>
          <a:r>
            <a:rPr lang="es-US" sz="1200" b="0" i="0" kern="1200" dirty="0"/>
            <a:t> de la obra (</a:t>
          </a:r>
          <a:r>
            <a:rPr lang="es-U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cuando</a:t>
          </a:r>
          <a:r>
            <a:rPr lang="es-US" sz="1200" b="0" i="0" kern="1200" dirty="0"/>
            <a:t> proceda)</a:t>
          </a:r>
          <a:r>
            <a:rPr lang="es-MX" sz="1200" b="0" i="0" kern="1200" dirty="0"/>
            <a:t>​</a:t>
          </a:r>
          <a:endParaRPr lang="es-MX" sz="1200" kern="1200" dirty="0">
            <a:latin typeface="Helvetica LT Std Bold Condensed"/>
          </a:endParaRPr>
        </a:p>
      </dsp:txBody>
      <dsp:txXfrm>
        <a:off x="3464290" y="2150863"/>
        <a:ext cx="2038060" cy="1193140"/>
      </dsp:txXfrm>
    </dsp:sp>
    <dsp:sp modelId="{881740ED-41BF-4E01-8896-48F5BD2C88F4}">
      <dsp:nvSpPr>
        <dsp:cNvPr id="0" name=""/>
        <dsp:cNvSpPr/>
      </dsp:nvSpPr>
      <dsp:spPr>
        <a:xfrm rot="10800000">
          <a:off x="2793480" y="24855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10800000">
        <a:off x="2927822" y="2590278"/>
        <a:ext cx="313465" cy="314310"/>
      </dsp:txXfrm>
    </dsp:sp>
    <dsp:sp modelId="{29172F35-73A7-44AB-B113-E8C26167108E}">
      <dsp:nvSpPr>
        <dsp:cNvPr id="0" name=""/>
        <dsp:cNvSpPr/>
      </dsp:nvSpPr>
      <dsp:spPr>
        <a:xfrm>
          <a:off x="469949" y="2113743"/>
          <a:ext cx="2112300" cy="1267380"/>
        </a:xfrm>
        <a:prstGeom prst="roundRect">
          <a:avLst>
            <a:gd name="adj" fmla="val 10000"/>
          </a:avLst>
        </a:prstGeom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Fórmula y formaliza con el solicitante el acta de entrega - recepción (Formato 6), emite oficios para energizar y contratar</a:t>
          </a:r>
          <a:endParaRPr lang="es-MX" sz="1200" kern="1200" dirty="0">
            <a:latin typeface="Helvetica LT Std Bold Condensed"/>
          </a:endParaRPr>
        </a:p>
      </dsp:txBody>
      <dsp:txXfrm>
        <a:off x="507069" y="2150863"/>
        <a:ext cx="2038060" cy="1193140"/>
      </dsp:txXfrm>
    </dsp:sp>
    <dsp:sp modelId="{85EFCBBD-2FBC-482A-8E51-B486D696D5A0}">
      <dsp:nvSpPr>
        <dsp:cNvPr id="0" name=""/>
        <dsp:cNvSpPr/>
      </dsp:nvSpPr>
      <dsp:spPr>
        <a:xfrm rot="5400000">
          <a:off x="1302196" y="3528984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1368945" y="3567005"/>
        <a:ext cx="314310" cy="313465"/>
      </dsp:txXfrm>
    </dsp:sp>
    <dsp:sp modelId="{CC90C7DB-45E9-48E7-A92B-AF2765E067AD}">
      <dsp:nvSpPr>
        <dsp:cNvPr id="0" name=""/>
        <dsp:cNvSpPr/>
      </dsp:nvSpPr>
      <dsp:spPr>
        <a:xfrm>
          <a:off x="469949" y="4226043"/>
          <a:ext cx="2112300" cy="1267380"/>
        </a:xfrm>
        <a:prstGeom prst="roundRect">
          <a:avLst>
            <a:gd name="adj" fmla="val 10000"/>
          </a:avLst>
        </a:prstGeom>
        <a:solidFill>
          <a:srgbClr val="DEEBF7">
            <a:alpha val="50196"/>
          </a:srgb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Fin del trámite con CFE Distribución</a:t>
          </a:r>
          <a:endParaRPr lang="es-MX" sz="1200" kern="1200" dirty="0">
            <a:latin typeface="Helvetica LT Std Bold Condensed"/>
          </a:endParaRPr>
        </a:p>
      </dsp:txBody>
      <dsp:txXfrm>
        <a:off x="507069" y="4263163"/>
        <a:ext cx="2038060" cy="1193140"/>
      </dsp:txXfrm>
    </dsp:sp>
    <dsp:sp modelId="{44ED4796-B860-465E-AE09-8A052D678C0F}">
      <dsp:nvSpPr>
        <dsp:cNvPr id="0" name=""/>
        <dsp:cNvSpPr/>
      </dsp:nvSpPr>
      <dsp:spPr>
        <a:xfrm>
          <a:off x="2768132" y="45978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2768132" y="4702578"/>
        <a:ext cx="313465" cy="314310"/>
      </dsp:txXfrm>
    </dsp:sp>
    <dsp:sp modelId="{C542703C-0541-46CD-9015-892D73F3FC02}">
      <dsp:nvSpPr>
        <dsp:cNvPr id="0" name=""/>
        <dsp:cNvSpPr/>
      </dsp:nvSpPr>
      <dsp:spPr>
        <a:xfrm>
          <a:off x="3427170" y="4226043"/>
          <a:ext cx="2112300" cy="1267380"/>
        </a:xfrm>
        <a:prstGeom prst="roundRect">
          <a:avLst>
            <a:gd name="adj" fmla="val 10000"/>
          </a:avLst>
        </a:prstGeom>
        <a:solidFill>
          <a:srgbClr val="FBE5D6">
            <a:alpha val="2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El solicitante inicia trámite con CFE  Suministrador de Servicios Básicos para la contratación</a:t>
          </a:r>
          <a:r>
            <a:rPr lang="en-US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​</a:t>
          </a:r>
          <a:endParaRPr lang="es-MX" sz="12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64290" y="4263163"/>
        <a:ext cx="2038060" cy="1193140"/>
      </dsp:txXfrm>
    </dsp:sp>
    <dsp:sp modelId="{457CF052-13F5-4C1B-A5E5-20E141CF66E2}">
      <dsp:nvSpPr>
        <dsp:cNvPr id="0" name=""/>
        <dsp:cNvSpPr/>
      </dsp:nvSpPr>
      <dsp:spPr>
        <a:xfrm>
          <a:off x="5725352" y="45978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5725352" y="4702578"/>
        <a:ext cx="313465" cy="314310"/>
      </dsp:txXfrm>
    </dsp:sp>
    <dsp:sp modelId="{C393C028-DDEA-43D0-986F-A7571F825E65}">
      <dsp:nvSpPr>
        <dsp:cNvPr id="0" name=""/>
        <dsp:cNvSpPr/>
      </dsp:nvSpPr>
      <dsp:spPr>
        <a:xfrm>
          <a:off x="6384390" y="4226043"/>
          <a:ext cx="2112300" cy="1267380"/>
        </a:xfrm>
        <a:prstGeom prst="roundRect">
          <a:avLst>
            <a:gd name="adj" fmla="val 10000"/>
          </a:avLst>
        </a:prstGeom>
        <a:solidFill>
          <a:srgbClr val="FFFF00">
            <a:alpha val="20000"/>
          </a:srgb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CFE Suministrador de Servicios Básicos, contrata y emite instrucción a CFE Distribución la conexión del servicio.</a:t>
          </a:r>
          <a:r>
            <a:rPr lang="en-US" sz="1200" b="0" i="0" kern="1200" dirty="0"/>
            <a:t>​​</a:t>
          </a:r>
          <a:endParaRPr lang="es-MX" sz="1200" kern="1200" dirty="0">
            <a:latin typeface="Helvetica LT Std Bold Condensed"/>
          </a:endParaRPr>
        </a:p>
      </dsp:txBody>
      <dsp:txXfrm>
        <a:off x="6421510" y="4263163"/>
        <a:ext cx="2038060" cy="1193140"/>
      </dsp:txXfrm>
    </dsp:sp>
    <dsp:sp modelId="{FA7EDCDB-5B22-4959-9376-D194AFDDF9E0}">
      <dsp:nvSpPr>
        <dsp:cNvPr id="0" name=""/>
        <dsp:cNvSpPr/>
      </dsp:nvSpPr>
      <dsp:spPr>
        <a:xfrm>
          <a:off x="8682572" y="4597808"/>
          <a:ext cx="447807" cy="52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8682572" y="4702578"/>
        <a:ext cx="313465" cy="314310"/>
      </dsp:txXfrm>
    </dsp:sp>
    <dsp:sp modelId="{DA4C94D6-5849-47E2-827B-E888CB9C5006}">
      <dsp:nvSpPr>
        <dsp:cNvPr id="0" name=""/>
        <dsp:cNvSpPr/>
      </dsp:nvSpPr>
      <dsp:spPr>
        <a:xfrm>
          <a:off x="9341610" y="4226043"/>
          <a:ext cx="2112300" cy="1267380"/>
        </a:xfrm>
        <a:prstGeom prst="roundRect">
          <a:avLst>
            <a:gd name="adj" fmla="val 10000"/>
          </a:avLst>
        </a:prstGeom>
        <a:solidFill>
          <a:srgbClr val="E2F0D9">
            <a:alpha val="50196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CFE Distribución por medio del Departamento de Medición o ISC, instala medidor y conecta el servicio.​</a:t>
          </a:r>
        </a:p>
      </dsp:txBody>
      <dsp:txXfrm>
        <a:off x="9378730" y="4263163"/>
        <a:ext cx="2038060" cy="1193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87A15-D846-4505-9761-FB9DBE0DE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78573-2F4E-46AB-93F3-B79EE69E3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30F96-82D3-4B30-BDDC-F5C12513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59064-8FC8-4A6B-80AF-324C05C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05786-692A-459E-AA6A-28CE9B43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68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1EB9E-5CEE-4E46-9104-613318D6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02C67-D4C9-4858-8ED1-6D72FD376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0FEBE-68D3-4A5D-9E42-A4F3A245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751DB-FCA6-4DD4-A8D5-4861C4DB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F76DA-EA58-4179-9F27-F9C8F96E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08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8D7DE0-CB46-41B9-A26D-F27A0EA05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C0B0E3-3A22-458D-90F3-8716E0C1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5CBBD-CB9D-4D6F-B1AF-BC07E7CB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B2B0A-4117-418D-BB3A-8CF15CE3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E1025-EB19-49B3-A356-5A6BEA5A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40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A5672-3282-4FFC-BC3E-B41A996F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3F836-46E6-40A0-A59C-0464657E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46BE25-6073-47F6-93A9-42169935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7CC534-6707-43D7-A609-68CF3EBB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A1FD09-84CD-492D-820C-DB621C91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1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1E244-8832-46DF-95FC-D38F9AD9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F2A7A2-CC1F-4CC4-9FF4-501EF5F5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89DCA-B463-4A9F-BB1E-A43D7A05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5123A-63B7-48F6-A50C-FB609BC1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37D47-8659-43A4-94CC-2A58742F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10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088B3-698A-4728-B46F-4FDE870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1124F5-181C-4283-A392-5DBF5A1D6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2486F4-2055-454F-B252-27D616516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D30082-CB16-4706-A5C3-94502A6D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4F799E-1595-4D47-882A-9EE48338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094F6E-1250-4438-984F-95CE14A3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16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A35F-873A-4F28-BB24-EB270899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CD25C2-17EB-4F4F-B933-C7183CB15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A173D-59A3-4E59-920F-1CC4374BA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B09793-F6A8-452E-8123-D11015607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FBD482-D125-4E14-8572-F7458301D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F83DA7-8D99-4E98-A5AE-8FAE129F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DA74C9-6A59-4078-B145-A2C0089D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9ACEAA-88D2-4F37-9332-A4BD3216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26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FD998-489E-4BAA-AA96-B0C8FA70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D24651-76B7-4DDF-AE35-AC593875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E1B2EF-70D9-4601-B196-FBED3463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EDCC08-FD1F-485E-BA7B-AB3FB02F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5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E6BF41-E0B2-4285-A4F3-957EF62C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3271E5-A5BA-4533-875E-3DAC0D8C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4833BC-9050-492F-8FF4-EBC35AE1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67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2FFB6-8E3A-4932-8AFD-0A422FE2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2D6BF-ACEF-475B-B5C6-6B851847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7130EB-6C58-4C13-A24C-80E0E467F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A014C0-1047-42E9-A0D7-5A44F780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0D53EF-6F0A-45FF-BAD7-5E924395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C4CAFF-F3C7-4B0E-A982-CFCF3DAA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6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03F80-EC3A-4AEF-956D-C9F18DC9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8A42CD-724F-499F-9764-8F18EE8FD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1E71E7-DA92-4BE2-8407-06A4F6A10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D6BD0C-E654-4FC0-939C-2F78FC7D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B53967-2288-4319-8658-59375193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59F058-4AD3-4F1F-AE2A-DDFB50DD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7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44804E-1066-4739-8FAD-B4A96063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180E9-A38D-4F05-944A-602636AA4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4703D-CCEA-42F5-8A10-55A010019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B8C7-C0C8-4C0B-94A6-A9BEF398D76D}" type="datetimeFigureOut">
              <a:rPr lang="es-MX" smtClean="0"/>
              <a:t>21/10/2022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0F054-70C5-472C-BC36-936F75358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A8AA0-57EC-4132-BDD8-BCEDE1E2D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b.mx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cfe.mx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diagramData" Target="../diagrams/data4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8.jpeg"/><Relationship Id="rId2" Type="http://schemas.openxmlformats.org/officeDocument/2006/relationships/image" Target="../media/image2.jp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BBB47-8CB3-4D3C-9737-4BAD04506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32B3A3-678C-48E7-BBCC-A9F1EE695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C4D5A-42CE-4FF7-9E31-2AD0EAFE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5BC1F7-E2F3-3585-BFB0-0BD1A7DC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50" y="1225680"/>
            <a:ext cx="8602212" cy="482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AAE0FAA-7765-FF23-1461-FBB3A16925A3}"/>
              </a:ext>
            </a:extLst>
          </p:cNvPr>
          <p:cNvSpPr txBox="1"/>
          <p:nvPr/>
        </p:nvSpPr>
        <p:spPr>
          <a:xfrm>
            <a:off x="1043821" y="727827"/>
            <a:ext cx="106636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5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 </a:t>
            </a:r>
            <a:r>
              <a:rPr lang="es-MX" sz="1500" b="1" dirty="0" err="1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Tips</a:t>
            </a:r>
            <a:r>
              <a:rPr lang="es-MX" sz="15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para mejor seguimiento al proceso por los usuarios involucrados</a:t>
            </a:r>
            <a:endParaRPr lang="es-MX" sz="1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3A4C64-8E6C-E1F3-2EAF-2AB5EB6D1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64" y="2206823"/>
            <a:ext cx="4388054" cy="216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214B37-A6E6-4E32-0F2E-64DAC1429F62}"/>
              </a:ext>
            </a:extLst>
          </p:cNvPr>
          <p:cNvSpPr txBox="1"/>
          <p:nvPr/>
        </p:nvSpPr>
        <p:spPr>
          <a:xfrm>
            <a:off x="8704987" y="38100"/>
            <a:ext cx="338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i="1" dirty="0">
                <a:solidFill>
                  <a:srgbClr val="008C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SISPROTER </a:t>
            </a:r>
            <a:r>
              <a:rPr lang="es-MX" sz="1200" i="1" dirty="0">
                <a:solidFill>
                  <a:srgbClr val="008C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Mejoras al sistema </a:t>
            </a:r>
          </a:p>
        </p:txBody>
      </p:sp>
    </p:spTree>
    <p:extLst>
      <p:ext uri="{BB962C8B-B14F-4D97-AF65-F5344CB8AC3E}">
        <p14:creationId xmlns:p14="http://schemas.microsoft.com/office/powerpoint/2010/main" val="13195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AE0FAA-7765-FF23-1461-FBB3A16925A3}"/>
              </a:ext>
            </a:extLst>
          </p:cNvPr>
          <p:cNvSpPr txBox="1"/>
          <p:nvPr/>
        </p:nvSpPr>
        <p:spPr>
          <a:xfrm>
            <a:off x="133350" y="1661277"/>
            <a:ext cx="120586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¡¡Gracias!!</a:t>
            </a:r>
          </a:p>
          <a:p>
            <a:pPr algn="ctr"/>
            <a:endParaRPr lang="es-MX" sz="6600" dirty="0">
              <a:solidFill>
                <a:srgbClr val="00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Grupo de Trabajo</a:t>
            </a:r>
          </a:p>
          <a:p>
            <a:endParaRPr lang="es-MX" dirty="0">
              <a:solidFill>
                <a:srgbClr val="00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División Centro Occidente</a:t>
            </a: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División Centro Oriente</a:t>
            </a: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División Peninsular</a:t>
            </a: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División Golfo Centro</a:t>
            </a: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División Jalisco</a:t>
            </a: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División Sureste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252EAD-73B7-D40C-A69B-5443285448EC}"/>
              </a:ext>
            </a:extLst>
          </p:cNvPr>
          <p:cNvSpPr txBox="1"/>
          <p:nvPr/>
        </p:nvSpPr>
        <p:spPr>
          <a:xfrm>
            <a:off x="8191500" y="3138605"/>
            <a:ext cx="4762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Ponentes</a:t>
            </a:r>
          </a:p>
          <a:p>
            <a:endParaRPr lang="es-MX" dirty="0">
              <a:solidFill>
                <a:srgbClr val="00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Ing. Luz Villanueva Desales</a:t>
            </a: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Ing. Yussef Samir Moreno Tarabay</a:t>
            </a:r>
          </a:p>
          <a:p>
            <a:endParaRPr lang="es-MX" dirty="0">
              <a:solidFill>
                <a:srgbClr val="00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Personal de Apoyo</a:t>
            </a:r>
          </a:p>
          <a:p>
            <a:endParaRPr lang="es-MX" dirty="0">
              <a:solidFill>
                <a:srgbClr val="00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Ing. Oscar Silva Ramírez</a:t>
            </a: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Ing. Carlos Joel Ávila Gómez</a:t>
            </a:r>
          </a:p>
          <a:p>
            <a:r>
              <a:rPr lang="es-MX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Ing. Roberto Delgado Méndez</a:t>
            </a:r>
          </a:p>
        </p:txBody>
      </p:sp>
    </p:spTree>
    <p:extLst>
      <p:ext uri="{BB962C8B-B14F-4D97-AF65-F5344CB8AC3E}">
        <p14:creationId xmlns:p14="http://schemas.microsoft.com/office/powerpoint/2010/main" val="66972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C0BAB32-5941-D812-BDC2-57C0FC780C47}"/>
              </a:ext>
            </a:extLst>
          </p:cNvPr>
          <p:cNvSpPr txBox="1"/>
          <p:nvPr/>
        </p:nvSpPr>
        <p:spPr>
          <a:xfrm>
            <a:off x="3488592" y="25400"/>
            <a:ext cx="870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i="1" dirty="0">
                <a:solidFill>
                  <a:srgbClr val="008C5D"/>
                </a:solidFill>
                <a:latin typeface="Helvetica LT Std Bold Condensed" pitchFamily="2" charset="0"/>
              </a:rPr>
              <a:t>Legislación aplicable</a:t>
            </a:r>
            <a:r>
              <a:rPr kumimoji="0" lang="es-MX" sz="1200" b="1" i="1" u="none" strike="noStrike" kern="1200" cap="none" spc="0" normalizeH="0" baseline="0" noProof="0" dirty="0">
                <a:ln>
                  <a:noFill/>
                </a:ln>
                <a:solidFill>
                  <a:srgbClr val="008C5D"/>
                </a:solidFill>
                <a:effectLst/>
                <a:uLnTx/>
                <a:uFillTx/>
                <a:latin typeface="Helvetica LT Std Bold Condensed" pitchFamily="2" charset="0"/>
                <a:ea typeface="+mn-ea"/>
                <a:cs typeface="+mn-cs"/>
              </a:rPr>
              <a:t> para la atención de solicitudes</a:t>
            </a:r>
            <a:r>
              <a:rPr lang="es-MX" sz="1200" b="1" i="1" dirty="0">
                <a:solidFill>
                  <a:srgbClr val="008C5D"/>
                </a:solidFill>
                <a:latin typeface="Helvetica LT Std Bold Condensed" pitchFamily="2" charset="0"/>
              </a:rPr>
              <a:t> de servicio de energía eléctrica bajo el régimen de aportaciones. </a:t>
            </a:r>
            <a:endParaRPr kumimoji="0" lang="es-MX" sz="1200" b="1" i="1" u="none" strike="noStrike" kern="1200" cap="none" spc="0" normalizeH="0" baseline="0" noProof="0" dirty="0">
              <a:ln>
                <a:noFill/>
              </a:ln>
              <a:solidFill>
                <a:srgbClr val="008C5D"/>
              </a:solidFill>
              <a:effectLst/>
              <a:uLnTx/>
              <a:uFillTx/>
              <a:latin typeface="Helvetica LT Std Bold Condensed" pitchFamily="2" charset="0"/>
              <a:ea typeface="+mn-ea"/>
              <a:cs typeface="+mn-cs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E9200EB-AE5C-2343-C759-98AA97352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92554"/>
              </p:ext>
            </p:extLst>
          </p:nvPr>
        </p:nvGraphicFramePr>
        <p:xfrm>
          <a:off x="644931" y="1747076"/>
          <a:ext cx="11511177" cy="590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1DE3104-9DD4-F0A4-EB38-B57A0D84F5DA}"/>
              </a:ext>
            </a:extLst>
          </p:cNvPr>
          <p:cNvSpPr txBox="1"/>
          <p:nvPr/>
        </p:nvSpPr>
        <p:spPr>
          <a:xfrm>
            <a:off x="238191" y="1108962"/>
            <a:ext cx="5248209" cy="1815882"/>
          </a:xfrm>
          <a:prstGeom prst="rect">
            <a:avLst/>
          </a:prstGeom>
          <a:gradFill flip="none" rotWithShape="1">
            <a:gsLst>
              <a:gs pos="0">
                <a:srgbClr val="5B9BD5">
                  <a:tint val="66000"/>
                  <a:satMod val="160000"/>
                </a:srgbClr>
              </a:gs>
              <a:gs pos="50000">
                <a:srgbClr val="5B9BD5">
                  <a:tint val="44500"/>
                  <a:satMod val="160000"/>
                </a:srgbClr>
              </a:gs>
              <a:gs pos="100000">
                <a:srgbClr val="5B9BD5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Todo requerimiento de Energía Eléctrica nace de una </a:t>
            </a:r>
            <a:r>
              <a:rPr lang="es-MX" sz="1600" b="1" dirty="0"/>
              <a:t>SSEEBRA</a:t>
            </a:r>
            <a:r>
              <a:rPr lang="es-MX" sz="1600" dirty="0"/>
              <a:t>, una vez emitido el OPO, si el </a:t>
            </a:r>
            <a:r>
              <a:rPr lang="es-MX" sz="1600" b="1" dirty="0"/>
              <a:t>solicitante</a:t>
            </a:r>
            <a:r>
              <a:rPr lang="es-MX" sz="1600" dirty="0"/>
              <a:t> </a:t>
            </a:r>
            <a:r>
              <a:rPr lang="es-ES" sz="1600" dirty="0"/>
              <a:t>de acuerdo con el </a:t>
            </a:r>
            <a:r>
              <a:rPr lang="es-ES" sz="1600" b="1" dirty="0"/>
              <a:t>Art. 25 del RLSPEEMA</a:t>
            </a:r>
            <a:r>
              <a:rPr lang="es-ES" sz="1600" dirty="0"/>
              <a:t>,</a:t>
            </a:r>
            <a:r>
              <a:rPr lang="es-ES" sz="1600" b="1" dirty="0"/>
              <a:t> </a:t>
            </a:r>
            <a:r>
              <a:rPr lang="es-MX" sz="1600" dirty="0"/>
              <a:t>opta por diseñar y construir </a:t>
            </a:r>
            <a:r>
              <a:rPr lang="es-ES" sz="1600" dirty="0"/>
              <a:t>con sus </a:t>
            </a:r>
            <a:r>
              <a:rPr lang="es-ES" sz="1600" b="1" dirty="0"/>
              <a:t>propios recursos</a:t>
            </a:r>
            <a:r>
              <a:rPr lang="es-ES" sz="1600" dirty="0"/>
              <a:t>, la obra específica que se requiera para que se le suministre el servicio, el seguimiento del trámite será en apego a lo establecido en la Especificación Técnica </a:t>
            </a:r>
            <a:r>
              <a:rPr lang="es-ES" sz="1600" b="1" dirty="0"/>
              <a:t>CFE DC PROTER </a:t>
            </a:r>
            <a:r>
              <a:rPr lang="es-ES" sz="1600" dirty="0"/>
              <a:t>vigente.</a:t>
            </a:r>
            <a:endParaRPr lang="es-MX" sz="1600" b="1" dirty="0"/>
          </a:p>
        </p:txBody>
      </p:sp>
      <p:cxnSp>
        <p:nvCxnSpPr>
          <p:cNvPr id="17" name="Conector angular 29">
            <a:extLst>
              <a:ext uri="{FF2B5EF4-FFF2-40B4-BE49-F238E27FC236}">
                <a16:creationId xmlns:a16="http://schemas.microsoft.com/office/drawing/2014/main" id="{9865AD4A-7CC2-210B-95CB-DBA468162645}"/>
              </a:ext>
            </a:extLst>
          </p:cNvPr>
          <p:cNvCxnSpPr>
            <a:cxnSpLocks/>
            <a:endCxn id="6" idx="2"/>
          </p:cNvCxnSpPr>
          <p:nvPr/>
        </p:nvCxnSpPr>
        <p:spPr>
          <a:xfrm rot="5400000" flipH="1" flipV="1">
            <a:off x="1325120" y="3339624"/>
            <a:ext cx="1951956" cy="1122396"/>
          </a:xfrm>
          <a:prstGeom prst="bentConnector3">
            <a:avLst>
              <a:gd name="adj1" fmla="val 50000"/>
            </a:avLst>
          </a:prstGeom>
          <a:ln w="6350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7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1D1D68-6319-FE0C-677F-88CC192EF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227060"/>
              </p:ext>
            </p:extLst>
          </p:nvPr>
        </p:nvGraphicFramePr>
        <p:xfrm>
          <a:off x="5871130" y="1373489"/>
          <a:ext cx="4520750" cy="402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D6326C6-DB1D-8B4C-FB4A-F36957F51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677246"/>
              </p:ext>
            </p:extLst>
          </p:nvPr>
        </p:nvGraphicFramePr>
        <p:xfrm>
          <a:off x="1775176" y="1678638"/>
          <a:ext cx="3936436" cy="350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lecha: curvada hacia la izquierda 3">
            <a:extLst>
              <a:ext uri="{FF2B5EF4-FFF2-40B4-BE49-F238E27FC236}">
                <a16:creationId xmlns:a16="http://schemas.microsoft.com/office/drawing/2014/main" id="{DA1FF81F-FBE8-342B-79BD-07BF06325281}"/>
              </a:ext>
            </a:extLst>
          </p:cNvPr>
          <p:cNvSpPr/>
          <p:nvPr/>
        </p:nvSpPr>
        <p:spPr>
          <a:xfrm rot="16200000">
            <a:off x="3401262" y="2002004"/>
            <a:ext cx="684264" cy="19704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Flecha: curvada hacia la izquierda 4">
            <a:extLst>
              <a:ext uri="{FF2B5EF4-FFF2-40B4-BE49-F238E27FC236}">
                <a16:creationId xmlns:a16="http://schemas.microsoft.com/office/drawing/2014/main" id="{A4C93F57-BC5A-6014-9065-8525718C5715}"/>
              </a:ext>
            </a:extLst>
          </p:cNvPr>
          <p:cNvSpPr/>
          <p:nvPr/>
        </p:nvSpPr>
        <p:spPr>
          <a:xfrm rot="5400000">
            <a:off x="3341522" y="2944050"/>
            <a:ext cx="684264" cy="19704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9E982E-E73D-8085-9A87-D2CEF67A0092}"/>
              </a:ext>
            </a:extLst>
          </p:cNvPr>
          <p:cNvSpPr txBox="1"/>
          <p:nvPr/>
        </p:nvSpPr>
        <p:spPr>
          <a:xfrm>
            <a:off x="6575202" y="25400"/>
            <a:ext cx="5569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1" dirty="0">
                <a:solidFill>
                  <a:srgbClr val="008C5D"/>
                </a:solidFill>
                <a:latin typeface="Helvetica LT Std Bold Condensed" pitchFamily="2" charset="0"/>
              </a:rPr>
              <a:t>Atención Integral de Solicitudes de Servicio</a:t>
            </a:r>
          </a:p>
        </p:txBody>
      </p:sp>
    </p:spTree>
    <p:extLst>
      <p:ext uri="{BB962C8B-B14F-4D97-AF65-F5344CB8AC3E}">
        <p14:creationId xmlns:p14="http://schemas.microsoft.com/office/powerpoint/2010/main" val="238024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para solicitante">
            <a:extLst>
              <a:ext uri="{FF2B5EF4-FFF2-40B4-BE49-F238E27FC236}">
                <a16:creationId xmlns:a16="http://schemas.microsoft.com/office/drawing/2014/main" id="{2E7688BE-6B59-4C34-4DA8-879B7669D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63" b="25060"/>
          <a:stretch>
            <a:fillRect/>
          </a:stretch>
        </p:blipFill>
        <p:spPr bwMode="auto">
          <a:xfrm>
            <a:off x="2051517" y="1571719"/>
            <a:ext cx="1420364" cy="10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616DAE-1389-A3E1-3426-7A6411978C45}"/>
              </a:ext>
            </a:extLst>
          </p:cNvPr>
          <p:cNvSpPr txBox="1"/>
          <p:nvPr/>
        </p:nvSpPr>
        <p:spPr>
          <a:xfrm>
            <a:off x="6611309" y="30531"/>
            <a:ext cx="5569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i="1" dirty="0">
                <a:solidFill>
                  <a:srgbClr val="008C5D"/>
                </a:solidFill>
                <a:latin typeface="Helvetica LT Std Bold Condensed" pitchFamily="2" charset="0"/>
              </a:rPr>
              <a:t>Proceso de atención de solicitudes de conexión de centros de carga</a:t>
            </a:r>
            <a:endParaRPr kumimoji="0" lang="es-MX" sz="1100" b="1" i="1" u="none" strike="noStrike" kern="1200" cap="none" spc="0" normalizeH="0" baseline="0" noProof="0" dirty="0">
              <a:ln>
                <a:noFill/>
              </a:ln>
              <a:solidFill>
                <a:srgbClr val="008C5D"/>
              </a:solidFill>
              <a:effectLst/>
              <a:uLnTx/>
              <a:uFillTx/>
              <a:latin typeface="Helvetica LT Std Bold Condensed" pitchFamily="2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7181A6-C948-557B-DEF8-160CDF65F80C}"/>
              </a:ext>
            </a:extLst>
          </p:cNvPr>
          <p:cNvSpPr/>
          <p:nvPr/>
        </p:nvSpPr>
        <p:spPr>
          <a:xfrm>
            <a:off x="1380102" y="1115468"/>
            <a:ext cx="10030011" cy="5106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20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9442DCD-745D-77FC-60EA-7DC4ADDD6571}"/>
              </a:ext>
            </a:extLst>
          </p:cNvPr>
          <p:cNvCxnSpPr>
            <a:cxnSpLocks/>
          </p:cNvCxnSpPr>
          <p:nvPr/>
        </p:nvCxnSpPr>
        <p:spPr>
          <a:xfrm>
            <a:off x="6481899" y="1115468"/>
            <a:ext cx="1278" cy="5106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EAB42C3-258D-49D8-EE90-D750B8D8ADD9}"/>
              </a:ext>
            </a:extLst>
          </p:cNvPr>
          <p:cNvCxnSpPr>
            <a:cxnSpLocks/>
          </p:cNvCxnSpPr>
          <p:nvPr/>
        </p:nvCxnSpPr>
        <p:spPr>
          <a:xfrm>
            <a:off x="4037149" y="1115467"/>
            <a:ext cx="0" cy="510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A2B2C56-EA1F-57E1-817E-86798ECE787F}"/>
              </a:ext>
            </a:extLst>
          </p:cNvPr>
          <p:cNvCxnSpPr>
            <a:cxnSpLocks/>
          </p:cNvCxnSpPr>
          <p:nvPr/>
        </p:nvCxnSpPr>
        <p:spPr>
          <a:xfrm flipV="1">
            <a:off x="1379554" y="1571719"/>
            <a:ext cx="10030559" cy="9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uadroTexto 7">
            <a:extLst>
              <a:ext uri="{FF2B5EF4-FFF2-40B4-BE49-F238E27FC236}">
                <a16:creationId xmlns:a16="http://schemas.microsoft.com/office/drawing/2014/main" id="{51C2A90F-24FB-926A-AB35-6D70AC091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61" y="1224899"/>
            <a:ext cx="2565498" cy="2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419" sz="1200" b="1" dirty="0"/>
              <a:t>Solicitante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4C07D302-194B-D38D-6519-C842E2DD8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384" y="1224931"/>
            <a:ext cx="3717607" cy="2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419" sz="1200" b="1" dirty="0"/>
              <a:t>Registro de la solicitud  </a:t>
            </a:r>
          </a:p>
        </p:txBody>
      </p:sp>
      <p:sp>
        <p:nvSpPr>
          <p:cNvPr id="9" name="CuadroTexto 9">
            <a:extLst>
              <a:ext uri="{FF2B5EF4-FFF2-40B4-BE49-F238E27FC236}">
                <a16:creationId xmlns:a16="http://schemas.microsoft.com/office/drawing/2014/main" id="{94E5394F-72FB-8F54-D712-1495DD567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667" y="1231278"/>
            <a:ext cx="3836850" cy="2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419" sz="1200" b="1" dirty="0"/>
              <a:t>Procesamiento, emisión y validación</a:t>
            </a: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7BF1F160-53DC-2A10-F9E8-822427AE6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781" y="2520944"/>
            <a:ext cx="2510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MX" altLang="es-419" sz="1200" dirty="0"/>
              <a:t>El Solicitante elabora la Solicitud de Servicio de Energía Eléctrica bajo el Régimen de </a:t>
            </a:r>
            <a:br>
              <a:rPr lang="es-MX" altLang="es-419" sz="1200" dirty="0"/>
            </a:br>
            <a:r>
              <a:rPr lang="es-MX" altLang="es-419" sz="1200" dirty="0"/>
              <a:t>Aportaciones.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5936415-1DF3-D0E2-7758-B2CA38690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705" y="3447866"/>
            <a:ext cx="869690" cy="1203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upo 13">
            <a:extLst>
              <a:ext uri="{FF2B5EF4-FFF2-40B4-BE49-F238E27FC236}">
                <a16:creationId xmlns:a16="http://schemas.microsoft.com/office/drawing/2014/main" id="{430EAF5C-2925-EAF0-79D8-9ACA46E40824}"/>
              </a:ext>
            </a:extLst>
          </p:cNvPr>
          <p:cNvGrpSpPr>
            <a:grpSpLocks/>
          </p:cNvGrpSpPr>
          <p:nvPr/>
        </p:nvGrpSpPr>
        <p:grpSpPr bwMode="auto">
          <a:xfrm>
            <a:off x="2620352" y="3604584"/>
            <a:ext cx="1146846" cy="890459"/>
            <a:chOff x="2100788" y="4123131"/>
            <a:chExt cx="1037443" cy="822530"/>
          </a:xfrm>
        </p:grpSpPr>
        <p:pic>
          <p:nvPicPr>
            <p:cNvPr id="14" name="Picture 22" descr="Resultado de imagen para computadora de escritorio en caricaturas">
              <a:extLst>
                <a:ext uri="{FF2B5EF4-FFF2-40B4-BE49-F238E27FC236}">
                  <a16:creationId xmlns:a16="http://schemas.microsoft.com/office/drawing/2014/main" id="{F27B20AD-5491-3608-BBD8-FB10D2A01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788" y="4123131"/>
              <a:ext cx="1037443" cy="82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5">
              <a:extLst>
                <a:ext uri="{FF2B5EF4-FFF2-40B4-BE49-F238E27FC236}">
                  <a16:creationId xmlns:a16="http://schemas.microsoft.com/office/drawing/2014/main" id="{A8EEB29C-1C45-1D7A-8960-D51F90432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223" y="4196203"/>
              <a:ext cx="770057" cy="39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uadroTexto 16">
            <a:extLst>
              <a:ext uri="{FF2B5EF4-FFF2-40B4-BE49-F238E27FC236}">
                <a16:creationId xmlns:a16="http://schemas.microsoft.com/office/drawing/2014/main" id="{87FE202B-C70F-6083-C989-25181E66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781" y="4885966"/>
            <a:ext cx="22814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MX" altLang="es-419" sz="1200" dirty="0"/>
              <a:t>Se realiza la entrega personalizada del Oficio de Presupuesto de Obra y Ficha de Pago Referenciado y se pública en el Portal  de CFE:</a:t>
            </a:r>
          </a:p>
          <a:p>
            <a:pPr algn="just"/>
            <a:r>
              <a:rPr lang="es-MX" altLang="es-419" sz="1200" u="sng" dirty="0">
                <a:hlinkClick r:id="rId7"/>
              </a:rPr>
              <a:t>https://www.cfe.mx</a:t>
            </a:r>
            <a:endParaRPr lang="es-MX" altLang="es-419" sz="1200" u="sng" dirty="0"/>
          </a:p>
          <a:p>
            <a:pPr algn="just"/>
            <a:endParaRPr lang="es-MX" altLang="es-419" sz="1200" u="sng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EAD43AB-FF2A-40DB-2A97-ACDA8F14770F}"/>
              </a:ext>
            </a:extLst>
          </p:cNvPr>
          <p:cNvCxnSpPr>
            <a:cxnSpLocks/>
          </p:cNvCxnSpPr>
          <p:nvPr/>
        </p:nvCxnSpPr>
        <p:spPr>
          <a:xfrm>
            <a:off x="3467931" y="2133383"/>
            <a:ext cx="152737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90B656-9B0E-FA6B-9125-4BBCF9A55A4C}"/>
              </a:ext>
            </a:extLst>
          </p:cNvPr>
          <p:cNvSpPr txBox="1"/>
          <p:nvPr/>
        </p:nvSpPr>
        <p:spPr>
          <a:xfrm>
            <a:off x="3984828" y="3465287"/>
            <a:ext cx="2830291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es-MX" sz="1100" dirty="0"/>
              <a:t>Centro de Atención a Clientes, (CAC)</a:t>
            </a:r>
          </a:p>
          <a:p>
            <a:pPr marL="228600" indent="-228600">
              <a:buFontTx/>
              <a:buAutoNum type="arabicPeriod"/>
              <a:defRPr/>
            </a:pPr>
            <a:endParaRPr lang="es-MX" sz="12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s-MX" sz="1100" dirty="0"/>
              <a:t>Atención Telefónica, (071)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s-MX" sz="1100" dirty="0"/>
              <a:t>Portal GOB.MX ,</a:t>
            </a:r>
            <a:r>
              <a:rPr lang="es-MX" sz="1100" u="sng" dirty="0">
                <a:hlinkClick r:id="rId8"/>
              </a:rPr>
              <a:t> </a:t>
            </a:r>
            <a:r>
              <a:rPr lang="es-MX" sz="900" u="sng" dirty="0">
                <a:hlinkClick r:id="rId8"/>
              </a:rPr>
              <a:t>https://www.gob.mx</a:t>
            </a:r>
            <a:endParaRPr lang="es-MX" sz="9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s-MX" sz="1100" dirty="0"/>
              <a:t>Portal de CFE, </a:t>
            </a:r>
            <a:r>
              <a:rPr lang="es-MX" sz="1100" u="sng" dirty="0"/>
              <a:t> </a:t>
            </a:r>
            <a:r>
              <a:rPr lang="es-MX" sz="900" u="sng" dirty="0">
                <a:hlinkClick r:id="rId7"/>
              </a:rPr>
              <a:t>https://www.cfe.mx</a:t>
            </a:r>
            <a:endParaRPr lang="es-MX" sz="900" u="sng" dirty="0"/>
          </a:p>
          <a:p>
            <a:pPr>
              <a:defRPr/>
            </a:pPr>
            <a:endParaRPr lang="es-MX" sz="900" dirty="0"/>
          </a:p>
        </p:txBody>
      </p:sp>
      <p:grpSp>
        <p:nvGrpSpPr>
          <p:cNvPr id="19" name="Grupo 19">
            <a:extLst>
              <a:ext uri="{FF2B5EF4-FFF2-40B4-BE49-F238E27FC236}">
                <a16:creationId xmlns:a16="http://schemas.microsoft.com/office/drawing/2014/main" id="{D3704C7F-4481-43C3-B251-687F2E6CFAA3}"/>
              </a:ext>
            </a:extLst>
          </p:cNvPr>
          <p:cNvGrpSpPr>
            <a:grpSpLocks/>
          </p:cNvGrpSpPr>
          <p:nvPr/>
        </p:nvGrpSpPr>
        <p:grpSpPr bwMode="auto">
          <a:xfrm>
            <a:off x="5008534" y="1775193"/>
            <a:ext cx="875042" cy="856080"/>
            <a:chOff x="4550472" y="2186245"/>
            <a:chExt cx="1005788" cy="822530"/>
          </a:xfrm>
        </p:grpSpPr>
        <p:pic>
          <p:nvPicPr>
            <p:cNvPr id="20" name="Picture 22" descr="Resultado de imagen para computadora de escritorio en caricaturas">
              <a:extLst>
                <a:ext uri="{FF2B5EF4-FFF2-40B4-BE49-F238E27FC236}">
                  <a16:creationId xmlns:a16="http://schemas.microsoft.com/office/drawing/2014/main" id="{9C05A0BC-C8B4-582C-E445-DE2D4F2FB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472" y="2186245"/>
              <a:ext cx="1005788" cy="82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21">
              <a:extLst>
                <a:ext uri="{FF2B5EF4-FFF2-40B4-BE49-F238E27FC236}">
                  <a16:creationId xmlns:a16="http://schemas.microsoft.com/office/drawing/2014/main" id="{75B77F94-3178-E1DF-D4A3-A6CE933EF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45" y="2265434"/>
              <a:ext cx="663573" cy="33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24EAC89F-59CE-4E1B-13D7-A75304AF1C9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00" b="17084"/>
          <a:stretch/>
        </p:blipFill>
        <p:spPr>
          <a:xfrm>
            <a:off x="5394589" y="2639998"/>
            <a:ext cx="998811" cy="814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59EECDB-299E-0DC3-3F1C-66D8E3F53AFD}"/>
              </a:ext>
            </a:extLst>
          </p:cNvPr>
          <p:cNvCxnSpPr>
            <a:cxnSpLocks/>
          </p:cNvCxnSpPr>
          <p:nvPr/>
        </p:nvCxnSpPr>
        <p:spPr>
          <a:xfrm flipV="1">
            <a:off x="5743951" y="2136558"/>
            <a:ext cx="117490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C2F80141-FBE1-8B19-9079-2BA79AB4F340}"/>
              </a:ext>
            </a:extLst>
          </p:cNvPr>
          <p:cNvCxnSpPr>
            <a:cxnSpLocks/>
          </p:cNvCxnSpPr>
          <p:nvPr/>
        </p:nvCxnSpPr>
        <p:spPr>
          <a:xfrm flipH="1" flipV="1">
            <a:off x="3821385" y="5129403"/>
            <a:ext cx="3339963" cy="9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3 Imagen" descr="documento1.png">
            <a:extLst>
              <a:ext uri="{FF2B5EF4-FFF2-40B4-BE49-F238E27FC236}">
                <a16:creationId xmlns:a16="http://schemas.microsoft.com/office/drawing/2014/main" id="{8C8F247F-21AD-7CD7-DAF7-0C60C85857E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4495" y="2655188"/>
            <a:ext cx="1110847" cy="7842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5B929ED0-50AE-556B-1346-A64748512D0C}"/>
              </a:ext>
            </a:extLst>
          </p:cNvPr>
          <p:cNvCxnSpPr>
            <a:cxnSpLocks/>
          </p:cNvCxnSpPr>
          <p:nvPr/>
        </p:nvCxnSpPr>
        <p:spPr>
          <a:xfrm flipH="1">
            <a:off x="3767198" y="5851450"/>
            <a:ext cx="568822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42">
            <a:extLst>
              <a:ext uri="{FF2B5EF4-FFF2-40B4-BE49-F238E27FC236}">
                <a16:creationId xmlns:a16="http://schemas.microsoft.com/office/drawing/2014/main" id="{6BCB0FAE-1D6E-9A8A-BD51-6FBA4D1202AF}"/>
              </a:ext>
            </a:extLst>
          </p:cNvPr>
          <p:cNvSpPr/>
          <p:nvPr/>
        </p:nvSpPr>
        <p:spPr>
          <a:xfrm>
            <a:off x="5446055" y="5326048"/>
            <a:ext cx="3033655" cy="3990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20 días de atención como máximo (hábiles)</a:t>
            </a:r>
          </a:p>
        </p:txBody>
      </p:sp>
      <p:sp>
        <p:nvSpPr>
          <p:cNvPr id="28" name="Rectángulo redondeado 42">
            <a:extLst>
              <a:ext uri="{FF2B5EF4-FFF2-40B4-BE49-F238E27FC236}">
                <a16:creationId xmlns:a16="http://schemas.microsoft.com/office/drawing/2014/main" id="{F17E1345-73DE-BDDB-2A19-BC420E2B867F}"/>
              </a:ext>
            </a:extLst>
          </p:cNvPr>
          <p:cNvSpPr/>
          <p:nvPr/>
        </p:nvSpPr>
        <p:spPr>
          <a:xfrm>
            <a:off x="4174764" y="4585712"/>
            <a:ext cx="2886624" cy="40774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5 a 10 días de atención (hábiles)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0B3596-BC40-8148-7D06-580715BC5D94}"/>
              </a:ext>
            </a:extLst>
          </p:cNvPr>
          <p:cNvSpPr/>
          <p:nvPr/>
        </p:nvSpPr>
        <p:spPr>
          <a:xfrm>
            <a:off x="6695823" y="1632712"/>
            <a:ext cx="3903487" cy="12738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_tradnl" alt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CFE Distribución </a:t>
            </a:r>
            <a:r>
              <a:rPr lang="es-ES_tradnl" alt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atenderá todas las solicitudes de Conexión de Centros Carga </a:t>
            </a:r>
            <a:r>
              <a:rPr lang="es-ES_tradnl" alt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cualquier valor de demanda solicitada</a:t>
            </a:r>
            <a:r>
              <a:rPr lang="es-ES_tradnl" alt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individuales o colectivas, cuyos usuarios finales requieran su conexión en un nivel de tensión menor a 69 kV.</a:t>
            </a:r>
            <a:endParaRPr lang="es-MX" altLang="es-419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81D6EAD-4684-9FD5-7820-F389E9B9724E}"/>
              </a:ext>
            </a:extLst>
          </p:cNvPr>
          <p:cNvCxnSpPr>
            <a:cxnSpLocks/>
          </p:cNvCxnSpPr>
          <p:nvPr/>
        </p:nvCxnSpPr>
        <p:spPr>
          <a:xfrm>
            <a:off x="7161348" y="2906516"/>
            <a:ext cx="0" cy="22353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711ABB9-16D3-E048-6338-EB1D2FDAF0A4}"/>
              </a:ext>
            </a:extLst>
          </p:cNvPr>
          <p:cNvSpPr/>
          <p:nvPr/>
        </p:nvSpPr>
        <p:spPr>
          <a:xfrm>
            <a:off x="7680840" y="3006408"/>
            <a:ext cx="3549162" cy="2240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_tradnl" alt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CFE Distribución </a:t>
            </a:r>
            <a:r>
              <a:rPr lang="es-ES_tradnl" alt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atenderá las solicitudes de Conexión de Centros Carga </a:t>
            </a:r>
            <a:r>
              <a:rPr lang="es-ES_tradnl" alt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demandas mayores a 1 MW</a:t>
            </a:r>
            <a:r>
              <a:rPr lang="es-ES_tradnl" alt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individuales o colectivas, cuando no se requiera modificar la RNT o incrementar la capacidad de transformación de las S.E. de Distribución, cuyos usuarios finales requieran  su conexión en un nivel de tensión menor a 69 kV.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MX" altLang="es-419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altLang="es-419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solicitará </a:t>
            </a:r>
            <a:r>
              <a:rPr lang="es-MX" altLang="es-419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opinión técnica al CENACE</a:t>
            </a:r>
            <a:r>
              <a:rPr lang="es-MX" altLang="es-419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cuando se modifique la RNT o se incremente la capacidad de transformación de las S.E. de Distribución iguales o mayores a 69 kV.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3695EAD-8769-791E-C463-09321D9FEDE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9455421" y="5246536"/>
            <a:ext cx="0" cy="6049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3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8106CC4F-8FD3-F72A-56E5-E11CD8B0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81" y="2241451"/>
            <a:ext cx="897009" cy="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9F0BF2A-0D5B-3549-3BC0-495470B71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112837"/>
              </p:ext>
            </p:extLst>
          </p:nvPr>
        </p:nvGraphicFramePr>
        <p:xfrm>
          <a:off x="285060" y="963380"/>
          <a:ext cx="11754539" cy="531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A75A350-6F14-5AA8-5F65-8DB86AF5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83" y="761751"/>
            <a:ext cx="793517" cy="5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ED8D15-06C4-69B2-66FA-2A5DCC3387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19" t="24008" r="15872" b="17565"/>
          <a:stretch/>
        </p:blipFill>
        <p:spPr>
          <a:xfrm>
            <a:off x="2779310" y="713249"/>
            <a:ext cx="793517" cy="5969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FC1F04-7D09-336B-45C9-8B7B2D96A8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6226" y="4616549"/>
            <a:ext cx="5630714" cy="16100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F4EE92-0766-FF9B-6BD0-032405AEC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9110" r="17992" b="16874"/>
          <a:stretch/>
        </p:blipFill>
        <p:spPr bwMode="auto">
          <a:xfrm>
            <a:off x="5455611" y="543273"/>
            <a:ext cx="562174" cy="55916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atos Abiertos de México - CENACE - Instituciones">
            <a:extLst>
              <a:ext uri="{FF2B5EF4-FFF2-40B4-BE49-F238E27FC236}">
                <a16:creationId xmlns:a16="http://schemas.microsoft.com/office/drawing/2014/main" id="{5EF87AB7-582D-BA0D-4864-69D2C92CB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36068"/>
          <a:stretch/>
        </p:blipFill>
        <p:spPr bwMode="auto">
          <a:xfrm>
            <a:off x="6814561" y="299879"/>
            <a:ext cx="1852130" cy="7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4D8B576-8004-DD10-9B46-184C5F0B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81" y="4288751"/>
            <a:ext cx="804469" cy="7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3FE72EE-7701-08DD-7E6D-BE4799BA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76" y="2241451"/>
            <a:ext cx="838176" cy="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1A851C0-5F37-9F61-A7F0-B2B1F80A37B8}"/>
              </a:ext>
            </a:extLst>
          </p:cNvPr>
          <p:cNvSpPr txBox="1"/>
          <p:nvPr/>
        </p:nvSpPr>
        <p:spPr>
          <a:xfrm>
            <a:off x="4560977" y="46651"/>
            <a:ext cx="763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1" dirty="0">
                <a:solidFill>
                  <a:srgbClr val="008C5D"/>
                </a:solidFill>
                <a:latin typeface="Helvetica LT Std Bold Condensed" pitchFamily="2" charset="0"/>
              </a:rPr>
              <a:t>Proceso de atención de solicitudes de conexión de centros de carga</a:t>
            </a:r>
            <a:endParaRPr kumimoji="0" lang="es-MX" sz="1200" b="1" i="1" u="none" strike="noStrike" kern="1200" cap="none" spc="0" normalizeH="0" baseline="0" noProof="0" dirty="0">
              <a:ln>
                <a:noFill/>
              </a:ln>
              <a:solidFill>
                <a:srgbClr val="008C5D"/>
              </a:solidFill>
              <a:effectLst/>
              <a:uLnTx/>
              <a:uFillTx/>
              <a:latin typeface="Helvetica LT Std Bold Condensed" pitchFamily="2" charset="0"/>
              <a:ea typeface="+mn-ea"/>
              <a:cs typeface="+mn-cs"/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18FD5571-3F3C-7077-00AE-660F463C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890" y="607022"/>
            <a:ext cx="1026709" cy="7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24885AF4-062D-E91E-FFA6-128197E59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13478" r="24715" b="24815"/>
          <a:stretch/>
        </p:blipFill>
        <p:spPr bwMode="auto">
          <a:xfrm>
            <a:off x="7481627" y="2343844"/>
            <a:ext cx="897010" cy="8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Contrato de suministros - Qué es, definición y concepto | 2022 |  Economipedia">
            <a:extLst>
              <a:ext uri="{FF2B5EF4-FFF2-40B4-BE49-F238E27FC236}">
                <a16:creationId xmlns:a16="http://schemas.microsoft.com/office/drawing/2014/main" id="{7B0DFFDA-9C42-E69A-DE8F-DAFA074D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34" y="4554438"/>
            <a:ext cx="723006" cy="7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Obra Electrica - EEBC.COM.MX">
            <a:extLst>
              <a:ext uri="{FF2B5EF4-FFF2-40B4-BE49-F238E27FC236}">
                <a16:creationId xmlns:a16="http://schemas.microsoft.com/office/drawing/2014/main" id="{6CE8CAA3-81BF-C668-1D12-F910DB18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38" y="2100646"/>
            <a:ext cx="1049450" cy="10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8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FF56EE-E2E3-2607-B851-B1396D692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061918"/>
              </p:ext>
            </p:extLst>
          </p:nvPr>
        </p:nvGraphicFramePr>
        <p:xfrm>
          <a:off x="93132" y="766233"/>
          <a:ext cx="11933767" cy="549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363DBB5-46B0-15D4-5A6F-94CC27C34744}"/>
              </a:ext>
            </a:extLst>
          </p:cNvPr>
          <p:cNvSpPr txBox="1"/>
          <p:nvPr/>
        </p:nvSpPr>
        <p:spPr>
          <a:xfrm>
            <a:off x="6457621" y="59096"/>
            <a:ext cx="5569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1" dirty="0">
                <a:solidFill>
                  <a:srgbClr val="008C5D"/>
                </a:solidFill>
                <a:latin typeface="Helvetica LT Std Bold Condensed" pitchFamily="2" charset="0"/>
              </a:rPr>
              <a:t>Proceso de atención de Obra menor por terceros</a:t>
            </a:r>
            <a:endParaRPr kumimoji="0" lang="es-MX" sz="1200" b="1" i="1" u="none" strike="noStrike" kern="1200" cap="none" spc="0" normalizeH="0" baseline="0" noProof="0" dirty="0">
              <a:ln>
                <a:noFill/>
              </a:ln>
              <a:solidFill>
                <a:srgbClr val="008C5D"/>
              </a:solidFill>
              <a:effectLst/>
              <a:uLnTx/>
              <a:uFillTx/>
              <a:latin typeface="Helvetica LT Std Bold Condensed" pitchFamily="2" charset="0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09D801-42E0-42D5-AA68-4C8F5251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869" y="1595953"/>
            <a:ext cx="354190" cy="5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D9108B-0506-E271-C3DD-6B89B2CD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62" y="1427284"/>
            <a:ext cx="944506" cy="7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726506-AC32-6C04-87D6-F34D50C9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88" y="1769500"/>
            <a:ext cx="568849" cy="5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DAFC80E-6066-552C-017B-EB30DAEBF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69" y="1463609"/>
            <a:ext cx="912305" cy="61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13C9787-01FA-57B1-F928-7DC0AC3F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31" y="4782611"/>
            <a:ext cx="912305" cy="63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95B60F99-3A05-CF24-50F2-8821A1D6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94" y="2381281"/>
            <a:ext cx="676181" cy="6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ontrato de Estimatorio copy1 by gvalencia9 on emaze">
            <a:extLst>
              <a:ext uri="{FF2B5EF4-FFF2-40B4-BE49-F238E27FC236}">
                <a16:creationId xmlns:a16="http://schemas.microsoft.com/office/drawing/2014/main" id="{CB671A86-9796-FBDD-0B7D-33B546CAE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6662"/>
          <a:stretch/>
        </p:blipFill>
        <p:spPr bwMode="auto">
          <a:xfrm>
            <a:off x="6674402" y="4366923"/>
            <a:ext cx="1536012" cy="8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515E83C9-896B-A5F9-733F-3471520E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489" y="4253322"/>
            <a:ext cx="1042891" cy="10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10,106 Medidor Luz Vectores, Ilustraciones y Gráficos - 123RF">
            <a:extLst>
              <a:ext uri="{FF2B5EF4-FFF2-40B4-BE49-F238E27FC236}">
                <a16:creationId xmlns:a16="http://schemas.microsoft.com/office/drawing/2014/main" id="{391489BB-2E81-13F9-AC1A-AD4F78A1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51" y="4266108"/>
            <a:ext cx="815688" cy="8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1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1100FA-B28D-46B2-6C4F-3FA36A80C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288" y="1196752"/>
            <a:ext cx="1656184" cy="4896544"/>
          </a:xfrm>
          <a:prstGeom prst="rect">
            <a:avLst/>
          </a:prstGeom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C5022379-D5D8-57B2-73DF-571875CCEFEF}"/>
              </a:ext>
            </a:extLst>
          </p:cNvPr>
          <p:cNvSpPr/>
          <p:nvPr/>
        </p:nvSpPr>
        <p:spPr>
          <a:xfrm>
            <a:off x="1856656" y="2146346"/>
            <a:ext cx="5272524" cy="2837047"/>
          </a:xfrm>
          <a:prstGeom prst="wedgeEllipseCallout">
            <a:avLst>
              <a:gd name="adj1" fmla="val 59952"/>
              <a:gd name="adj2" fmla="val -53191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Recuerde, </a:t>
            </a:r>
          </a:p>
          <a:p>
            <a:pPr algn="ctr"/>
            <a:r>
              <a:rPr lang="es-MX" sz="2800" dirty="0"/>
              <a:t>El uso del SISPROTER </a:t>
            </a:r>
          </a:p>
          <a:p>
            <a:pPr algn="ctr"/>
            <a:r>
              <a:rPr lang="es-MX" sz="2800" dirty="0"/>
              <a:t>“Nos facilita la Atención, Control y Seguimiento de las Obras por Terceros ”.</a:t>
            </a:r>
          </a:p>
        </p:txBody>
      </p:sp>
    </p:spTree>
    <p:extLst>
      <p:ext uri="{BB962C8B-B14F-4D97-AF65-F5344CB8AC3E}">
        <p14:creationId xmlns:p14="http://schemas.microsoft.com/office/powerpoint/2010/main" val="259685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232EEE-E174-407D-8B74-64E9D07DB233}"/>
              </a:ext>
            </a:extLst>
          </p:cNvPr>
          <p:cNvSpPr txBox="1"/>
          <p:nvPr/>
        </p:nvSpPr>
        <p:spPr>
          <a:xfrm>
            <a:off x="381000" y="1000694"/>
            <a:ext cx="117093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2021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Buscando hacer ágil la atención en el sistema se efectúa la fusión de los siguientes módulos:</a:t>
            </a:r>
          </a:p>
          <a:p>
            <a:pPr algn="just"/>
            <a:endParaRPr lang="es-MX" sz="1600" dirty="0">
              <a:solidFill>
                <a:srgbClr val="20212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MX" sz="1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+ </a:t>
            </a:r>
            <a:r>
              <a:rPr lang="es-MX" sz="16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Recepción de documentos</a:t>
            </a:r>
          </a:p>
          <a:p>
            <a:pPr algn="just"/>
            <a:r>
              <a:rPr lang="es-MX" sz="1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s-MX" sz="1600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6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Aprobación o rechazo de proyecto</a:t>
            </a:r>
          </a:p>
          <a:p>
            <a:pPr algn="just"/>
            <a:r>
              <a:rPr lang="es-MX" sz="1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s-MX" sz="1600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16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Pago de revisión y aprobación o rechazo de proyecto</a:t>
            </a:r>
          </a:p>
          <a:p>
            <a:pPr algn="just"/>
            <a:endParaRPr lang="es-MX" sz="1600" dirty="0">
              <a:solidFill>
                <a:srgbClr val="00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MX" sz="1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lang="es-MX" sz="16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Atención de solicitud de revisión y aprobación de proyecto</a:t>
            </a:r>
          </a:p>
        </p:txBody>
      </p:sp>
      <p:pic>
        <p:nvPicPr>
          <p:cNvPr id="3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540723D0-6EC0-E73C-AE16-E06D8A15C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04" y="3086100"/>
            <a:ext cx="2696296" cy="2710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2EA86F-AF4F-AFD7-0E9D-BC40D66B9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427" y="3086100"/>
            <a:ext cx="4470549" cy="287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83EC87-2FBD-202D-3EFF-3983C2E53532}"/>
              </a:ext>
            </a:extLst>
          </p:cNvPr>
          <p:cNvSpPr txBox="1"/>
          <p:nvPr/>
        </p:nvSpPr>
        <p:spPr>
          <a:xfrm>
            <a:off x="8704987" y="38100"/>
            <a:ext cx="338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i="1" dirty="0">
                <a:solidFill>
                  <a:srgbClr val="008C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SISPROTER </a:t>
            </a:r>
            <a:r>
              <a:rPr lang="es-MX" sz="1200" i="1" dirty="0">
                <a:solidFill>
                  <a:srgbClr val="008C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Mejoras al sistema </a:t>
            </a:r>
          </a:p>
        </p:txBody>
      </p:sp>
    </p:spTree>
    <p:extLst>
      <p:ext uri="{BB962C8B-B14F-4D97-AF65-F5344CB8AC3E}">
        <p14:creationId xmlns:p14="http://schemas.microsoft.com/office/powerpoint/2010/main" val="31877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92F595D4-4B5E-5CBE-48C7-D617E73DA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084" y="3910135"/>
            <a:ext cx="1809609" cy="1809609"/>
          </a:xfrm>
          <a:prstGeom prst="rect">
            <a:avLst/>
          </a:prstGeom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9982F7B-F07E-D854-5F60-8C0BACA0B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77" y="3294743"/>
            <a:ext cx="2042215" cy="1477512"/>
          </a:xfrm>
          <a:prstGeom prst="rect">
            <a:avLst/>
          </a:prstGeom>
        </p:spPr>
      </p:pic>
      <p:pic>
        <p:nvPicPr>
          <p:cNvPr id="4" name="Imagen 3" descr="Imagen que contiene estructuras metálicas&#10;&#10;Descripción generada automáticamente">
            <a:extLst>
              <a:ext uri="{FF2B5EF4-FFF2-40B4-BE49-F238E27FC236}">
                <a16:creationId xmlns:a16="http://schemas.microsoft.com/office/drawing/2014/main" id="{3869655B-16FC-7998-DB6F-E4AC66F1F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12" y="3422349"/>
            <a:ext cx="1514036" cy="115211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94FAC9-99C0-23EA-953F-2C740543554F}"/>
              </a:ext>
            </a:extLst>
          </p:cNvPr>
          <p:cNvSpPr txBox="1"/>
          <p:nvPr/>
        </p:nvSpPr>
        <p:spPr>
          <a:xfrm>
            <a:off x="317360" y="1196006"/>
            <a:ext cx="11760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2021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mejora la interface con el sistema de Pago Bancario Referenciado (PBR), retroalimentando en automático las aportaciones recibidas por concepto de revisión y aprobación o rechazo de proyecto.</a:t>
            </a:r>
          </a:p>
        </p:txBody>
      </p:sp>
      <p:sp>
        <p:nvSpPr>
          <p:cNvPr id="6" name="Rectángulo redondeado 43">
            <a:extLst>
              <a:ext uri="{FF2B5EF4-FFF2-40B4-BE49-F238E27FC236}">
                <a16:creationId xmlns:a16="http://schemas.microsoft.com/office/drawing/2014/main" id="{50CAAB83-4CD9-2BCA-C7CC-7685895960D5}"/>
              </a:ext>
            </a:extLst>
          </p:cNvPr>
          <p:cNvSpPr/>
          <p:nvPr/>
        </p:nvSpPr>
        <p:spPr>
          <a:xfrm>
            <a:off x="4844808" y="2557993"/>
            <a:ext cx="1392972" cy="161041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7" name="Rectángulo redondeado 3">
            <a:extLst>
              <a:ext uri="{FF2B5EF4-FFF2-40B4-BE49-F238E27FC236}">
                <a16:creationId xmlns:a16="http://schemas.microsoft.com/office/drawing/2014/main" id="{3B62CC4A-4355-83CE-1BFB-4C62C8BC3AD6}"/>
              </a:ext>
            </a:extLst>
          </p:cNvPr>
          <p:cNvSpPr/>
          <p:nvPr/>
        </p:nvSpPr>
        <p:spPr>
          <a:xfrm>
            <a:off x="1543602" y="2793126"/>
            <a:ext cx="1285438" cy="62431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Solicitud de Aprobación</a:t>
            </a:r>
          </a:p>
        </p:txBody>
      </p:sp>
      <p:sp>
        <p:nvSpPr>
          <p:cNvPr id="8" name="Rectángulo redondeado 6">
            <a:extLst>
              <a:ext uri="{FF2B5EF4-FFF2-40B4-BE49-F238E27FC236}">
                <a16:creationId xmlns:a16="http://schemas.microsoft.com/office/drawing/2014/main" id="{7D59E7DD-6841-7722-8DB3-8DFFB0945C48}"/>
              </a:ext>
            </a:extLst>
          </p:cNvPr>
          <p:cNvSpPr/>
          <p:nvPr/>
        </p:nvSpPr>
        <p:spPr>
          <a:xfrm>
            <a:off x="4965628" y="3384664"/>
            <a:ext cx="1187080" cy="56518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Rechazo de aprobación</a:t>
            </a:r>
          </a:p>
        </p:txBody>
      </p:sp>
      <p:sp>
        <p:nvSpPr>
          <p:cNvPr id="9" name="Rectángulo redondeado 7">
            <a:extLst>
              <a:ext uri="{FF2B5EF4-FFF2-40B4-BE49-F238E27FC236}">
                <a16:creationId xmlns:a16="http://schemas.microsoft.com/office/drawing/2014/main" id="{5BB6E4DC-E1F3-454E-67CD-AB9388D6B1C8}"/>
              </a:ext>
            </a:extLst>
          </p:cNvPr>
          <p:cNvSpPr/>
          <p:nvPr/>
        </p:nvSpPr>
        <p:spPr>
          <a:xfrm>
            <a:off x="4950050" y="2721003"/>
            <a:ext cx="1187080" cy="5651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Aprobación</a:t>
            </a:r>
          </a:p>
        </p:txBody>
      </p:sp>
      <p:cxnSp>
        <p:nvCxnSpPr>
          <p:cNvPr id="10" name="Conector angular 33">
            <a:extLst>
              <a:ext uri="{FF2B5EF4-FFF2-40B4-BE49-F238E27FC236}">
                <a16:creationId xmlns:a16="http://schemas.microsoft.com/office/drawing/2014/main" id="{A3FCC224-DA19-F872-82D2-DA13694DFCD1}"/>
              </a:ext>
            </a:extLst>
          </p:cNvPr>
          <p:cNvCxnSpPr>
            <a:cxnSpLocks/>
            <a:stCxn id="6" idx="2"/>
            <a:endCxn id="12" idx="3"/>
          </p:cNvCxnSpPr>
          <p:nvPr/>
        </p:nvCxnSpPr>
        <p:spPr>
          <a:xfrm rot="5400000">
            <a:off x="4824344" y="4522842"/>
            <a:ext cx="1071389" cy="362512"/>
          </a:xfrm>
          <a:prstGeom prst="bentConnector2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36">
            <a:extLst>
              <a:ext uri="{FF2B5EF4-FFF2-40B4-BE49-F238E27FC236}">
                <a16:creationId xmlns:a16="http://schemas.microsoft.com/office/drawing/2014/main" id="{0D0AD34C-4018-5196-864F-A4671C7F6394}"/>
              </a:ext>
            </a:extLst>
          </p:cNvPr>
          <p:cNvSpPr/>
          <p:nvPr/>
        </p:nvSpPr>
        <p:spPr>
          <a:xfrm>
            <a:off x="8929390" y="2213192"/>
            <a:ext cx="1285438" cy="62431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Asignar Supervisor e Inicio de Obra</a:t>
            </a:r>
          </a:p>
        </p:txBody>
      </p:sp>
      <p:sp>
        <p:nvSpPr>
          <p:cNvPr id="12" name="Rectángulo redondeado 16">
            <a:extLst>
              <a:ext uri="{FF2B5EF4-FFF2-40B4-BE49-F238E27FC236}">
                <a16:creationId xmlns:a16="http://schemas.microsoft.com/office/drawing/2014/main" id="{5B792CEE-F871-8661-530D-7E0A784C8E5C}"/>
              </a:ext>
            </a:extLst>
          </p:cNvPr>
          <p:cNvSpPr/>
          <p:nvPr/>
        </p:nvSpPr>
        <p:spPr>
          <a:xfrm>
            <a:off x="3380690" y="4927636"/>
            <a:ext cx="1798092" cy="62431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Realizar pago de rechazo de proyecto</a:t>
            </a:r>
          </a:p>
        </p:txBody>
      </p:sp>
      <p:sp>
        <p:nvSpPr>
          <p:cNvPr id="13" name="Rectángulo redondeado 25">
            <a:extLst>
              <a:ext uri="{FF2B5EF4-FFF2-40B4-BE49-F238E27FC236}">
                <a16:creationId xmlns:a16="http://schemas.microsoft.com/office/drawing/2014/main" id="{4EA1A182-59BE-8980-E20E-5E8093903218}"/>
              </a:ext>
            </a:extLst>
          </p:cNvPr>
          <p:cNvSpPr/>
          <p:nvPr/>
        </p:nvSpPr>
        <p:spPr>
          <a:xfrm>
            <a:off x="1543741" y="4939296"/>
            <a:ext cx="1285438" cy="62431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Modificación de proyecto</a:t>
            </a:r>
          </a:p>
        </p:txBody>
      </p:sp>
      <p:sp>
        <p:nvSpPr>
          <p:cNvPr id="14" name="Flecha derecha 26">
            <a:extLst>
              <a:ext uri="{FF2B5EF4-FFF2-40B4-BE49-F238E27FC236}">
                <a16:creationId xmlns:a16="http://schemas.microsoft.com/office/drawing/2014/main" id="{71FBF768-667D-86AE-6B6E-9E81F5C6CD26}"/>
              </a:ext>
            </a:extLst>
          </p:cNvPr>
          <p:cNvSpPr/>
          <p:nvPr/>
        </p:nvSpPr>
        <p:spPr>
          <a:xfrm rot="10800000">
            <a:off x="2928768" y="5089693"/>
            <a:ext cx="359989" cy="2778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cxnSp>
        <p:nvCxnSpPr>
          <p:cNvPr id="15" name="Conector angular 29">
            <a:extLst>
              <a:ext uri="{FF2B5EF4-FFF2-40B4-BE49-F238E27FC236}">
                <a16:creationId xmlns:a16="http://schemas.microsoft.com/office/drawing/2014/main" id="{75A46141-CF40-E77E-0FB6-E10ABD39D844}"/>
              </a:ext>
            </a:extLst>
          </p:cNvPr>
          <p:cNvCxnSpPr>
            <a:cxnSpLocks/>
            <a:stCxn id="13" idx="0"/>
            <a:endCxn id="7" idx="2"/>
          </p:cNvCxnSpPr>
          <p:nvPr/>
        </p:nvCxnSpPr>
        <p:spPr>
          <a:xfrm rot="16200000" flipV="1">
            <a:off x="1425463" y="4178298"/>
            <a:ext cx="1521856" cy="139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A42E248D-8B05-F4A6-7020-699F1FC4B351}"/>
              </a:ext>
            </a:extLst>
          </p:cNvPr>
          <p:cNvSpPr/>
          <p:nvPr/>
        </p:nvSpPr>
        <p:spPr>
          <a:xfrm>
            <a:off x="6773860" y="2715412"/>
            <a:ext cx="1285438" cy="62431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Pago de Aprobación</a:t>
            </a:r>
          </a:p>
        </p:txBody>
      </p:sp>
      <p:sp>
        <p:nvSpPr>
          <p:cNvPr id="17" name="Rectángulo redondeado 36">
            <a:extLst>
              <a:ext uri="{FF2B5EF4-FFF2-40B4-BE49-F238E27FC236}">
                <a16:creationId xmlns:a16="http://schemas.microsoft.com/office/drawing/2014/main" id="{A1C1F09A-FAB2-5445-2B0C-9EBB05C4C418}"/>
              </a:ext>
            </a:extLst>
          </p:cNvPr>
          <p:cNvSpPr/>
          <p:nvPr/>
        </p:nvSpPr>
        <p:spPr>
          <a:xfrm>
            <a:off x="8929390" y="3207351"/>
            <a:ext cx="1285438" cy="62431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Asignar Constructor</a:t>
            </a:r>
          </a:p>
        </p:txBody>
      </p:sp>
      <p:cxnSp>
        <p:nvCxnSpPr>
          <p:cNvPr id="18" name="Conector angular 29">
            <a:extLst>
              <a:ext uri="{FF2B5EF4-FFF2-40B4-BE49-F238E27FC236}">
                <a16:creationId xmlns:a16="http://schemas.microsoft.com/office/drawing/2014/main" id="{29AFE7D8-FD31-5C34-BFE0-F2A36DCDF202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 flipV="1">
            <a:off x="8059298" y="2525349"/>
            <a:ext cx="870092" cy="502220"/>
          </a:xfrm>
          <a:prstGeom prst="bentConnector3">
            <a:avLst>
              <a:gd name="adj1" fmla="val 47811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29">
            <a:extLst>
              <a:ext uri="{FF2B5EF4-FFF2-40B4-BE49-F238E27FC236}">
                <a16:creationId xmlns:a16="http://schemas.microsoft.com/office/drawing/2014/main" id="{61EC9CB5-D30D-5069-BFD4-3A3FC377EE62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8059298" y="3027569"/>
            <a:ext cx="870092" cy="491939"/>
          </a:xfrm>
          <a:prstGeom prst="bentConnector3">
            <a:avLst>
              <a:gd name="adj1" fmla="val 47811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704B9E-C545-CFD0-5AEF-BCBAA2FF6F53}"/>
              </a:ext>
            </a:extLst>
          </p:cNvPr>
          <p:cNvSpPr txBox="1"/>
          <p:nvPr/>
        </p:nvSpPr>
        <p:spPr>
          <a:xfrm>
            <a:off x="7533564" y="2141737"/>
            <a:ext cx="1531079" cy="336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5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Obra Menor</a:t>
            </a:r>
            <a:endParaRPr lang="es-MX" sz="15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E2EC4-E5EC-E46C-3BB0-FBC359A42731}"/>
              </a:ext>
            </a:extLst>
          </p:cNvPr>
          <p:cNvSpPr txBox="1"/>
          <p:nvPr/>
        </p:nvSpPr>
        <p:spPr>
          <a:xfrm>
            <a:off x="7569674" y="3616789"/>
            <a:ext cx="1531079" cy="336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500" b="1" dirty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Obra Mayor</a:t>
            </a:r>
            <a:endParaRPr lang="es-MX" sz="1500" dirty="0"/>
          </a:p>
        </p:txBody>
      </p:sp>
      <p:cxnSp>
        <p:nvCxnSpPr>
          <p:cNvPr id="22" name="Conector angular 29">
            <a:extLst>
              <a:ext uri="{FF2B5EF4-FFF2-40B4-BE49-F238E27FC236}">
                <a16:creationId xmlns:a16="http://schemas.microsoft.com/office/drawing/2014/main" id="{10D39477-1192-60D6-F685-E951D0BC2FD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829040" y="2860675"/>
            <a:ext cx="2020360" cy="244608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9">
            <a:extLst>
              <a:ext uri="{FF2B5EF4-FFF2-40B4-BE49-F238E27FC236}">
                <a16:creationId xmlns:a16="http://schemas.microsoft.com/office/drawing/2014/main" id="{6083A8B9-70F1-F0C0-6F4F-57DF48EB49C5}"/>
              </a:ext>
            </a:extLst>
          </p:cNvPr>
          <p:cNvCxnSpPr>
            <a:cxnSpLocks/>
          </p:cNvCxnSpPr>
          <p:nvPr/>
        </p:nvCxnSpPr>
        <p:spPr>
          <a:xfrm flipV="1">
            <a:off x="6237780" y="3027569"/>
            <a:ext cx="574924" cy="715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2318553-B810-EC2E-929B-E3F2F11DFB7F}"/>
              </a:ext>
            </a:extLst>
          </p:cNvPr>
          <p:cNvSpPr txBox="1"/>
          <p:nvPr/>
        </p:nvSpPr>
        <p:spPr>
          <a:xfrm>
            <a:off x="8704987" y="38100"/>
            <a:ext cx="338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i="1" dirty="0">
                <a:solidFill>
                  <a:srgbClr val="008C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SISPROTER </a:t>
            </a:r>
            <a:r>
              <a:rPr lang="es-MX" sz="1200" i="1" dirty="0">
                <a:solidFill>
                  <a:srgbClr val="008C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Mejoras al sistema </a:t>
            </a:r>
          </a:p>
        </p:txBody>
      </p:sp>
    </p:spTree>
    <p:extLst>
      <p:ext uri="{BB962C8B-B14F-4D97-AF65-F5344CB8AC3E}">
        <p14:creationId xmlns:p14="http://schemas.microsoft.com/office/powerpoint/2010/main" val="1816625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971</Words>
  <Application>Microsoft Office PowerPoint</Application>
  <PresentationFormat>Panorámica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LT Std Bold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YUSSEF SAMIR MORENO TARABAY</cp:lastModifiedBy>
  <cp:revision>1</cp:revision>
  <dcterms:created xsi:type="dcterms:W3CDTF">2022-09-27T21:15:35Z</dcterms:created>
  <dcterms:modified xsi:type="dcterms:W3CDTF">2022-10-21T17:28:04Z</dcterms:modified>
</cp:coreProperties>
</file>