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5F621-03BE-47B9-8707-77D2CD7BE392}" type="doc">
      <dgm:prSet loTypeId="urn:microsoft.com/office/officeart/2005/8/layout/radial1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81FDA47D-C49F-4387-B18D-2F9A278FFFAE}">
      <dgm:prSet phldrT="[Texto]"/>
      <dgm:spPr/>
      <dgm:t>
        <a:bodyPr/>
        <a:lstStyle/>
        <a:p>
          <a:r>
            <a:rPr lang="es-MX" dirty="0"/>
            <a:t>Manual de Requerimientos de TIC</a:t>
          </a:r>
        </a:p>
      </dgm:t>
    </dgm:pt>
    <dgm:pt modelId="{E2C263EC-ED42-46D8-9004-3C9D35DFA1FD}" type="parTrans" cxnId="{95747F82-004F-47BB-8697-7F10A31A6A7F}">
      <dgm:prSet/>
      <dgm:spPr/>
      <dgm:t>
        <a:bodyPr/>
        <a:lstStyle/>
        <a:p>
          <a:endParaRPr lang="es-MX"/>
        </a:p>
      </dgm:t>
    </dgm:pt>
    <dgm:pt modelId="{D48E37DD-2B38-42F7-9481-02308E179FF9}" type="sibTrans" cxnId="{95747F82-004F-47BB-8697-7F10A31A6A7F}">
      <dgm:prSet/>
      <dgm:spPr/>
      <dgm:t>
        <a:bodyPr/>
        <a:lstStyle/>
        <a:p>
          <a:endParaRPr lang="es-MX"/>
        </a:p>
      </dgm:t>
    </dgm:pt>
    <dgm:pt modelId="{DC261096-3D34-48D6-ADB5-61E215820D8C}">
      <dgm:prSet phldrT="[Texto]"/>
      <dgm:spPr/>
      <dgm:t>
        <a:bodyPr/>
        <a:lstStyle/>
        <a:p>
          <a:r>
            <a:rPr lang="es-MX" dirty="0"/>
            <a:t>Manual para la Interconexión de C.E. y Conexión de C.C.</a:t>
          </a:r>
        </a:p>
      </dgm:t>
    </dgm:pt>
    <dgm:pt modelId="{E41527E3-CDF2-4B44-B533-D0EC30ECD494}" type="parTrans" cxnId="{4457B091-8217-4E6E-8E17-46AEFD76A6DE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28D07F1C-6004-4470-BF37-302C117DD9CA}" type="sibTrans" cxnId="{4457B091-8217-4E6E-8E17-46AEFD76A6DE}">
      <dgm:prSet/>
      <dgm:spPr/>
      <dgm:t>
        <a:bodyPr/>
        <a:lstStyle/>
        <a:p>
          <a:endParaRPr lang="es-MX"/>
        </a:p>
      </dgm:t>
    </dgm:pt>
    <dgm:pt modelId="{17C3F06D-A6E4-4CAE-A7BE-D4561B53041F}">
      <dgm:prSet phldrT="[Texto]"/>
      <dgm:spPr/>
      <dgm:t>
        <a:bodyPr/>
        <a:lstStyle/>
        <a:p>
          <a:r>
            <a:rPr lang="es-MX" dirty="0"/>
            <a:t>LIE</a:t>
          </a:r>
        </a:p>
      </dgm:t>
    </dgm:pt>
    <dgm:pt modelId="{1A7CA346-9BD7-4E91-9347-FC8A1FFF5145}" type="parTrans" cxnId="{317D6483-63E1-4A61-B5B4-3081FA93808B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4DEF8EF7-E293-45ED-999D-1CEE172A79AA}" type="sibTrans" cxnId="{317D6483-63E1-4A61-B5B4-3081FA93808B}">
      <dgm:prSet/>
      <dgm:spPr/>
      <dgm:t>
        <a:bodyPr/>
        <a:lstStyle/>
        <a:p>
          <a:endParaRPr lang="es-MX"/>
        </a:p>
      </dgm:t>
    </dgm:pt>
    <dgm:pt modelId="{2815911E-F4EE-4720-9F95-2849AB64A0F7}">
      <dgm:prSet phldrT="[Texto]"/>
      <dgm:spPr/>
      <dgm:t>
        <a:bodyPr/>
        <a:lstStyle/>
        <a:p>
          <a:r>
            <a:rPr lang="es-MX" dirty="0"/>
            <a:t>Código de Red</a:t>
          </a:r>
        </a:p>
      </dgm:t>
    </dgm:pt>
    <dgm:pt modelId="{5E650CCA-CCAB-4E0A-AC7C-5F265B8BBF58}" type="parTrans" cxnId="{29E191EF-E8BE-490E-8D48-0C172A63B526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602D1BA1-4571-4CCC-ADB7-3CF01F548775}" type="sibTrans" cxnId="{29E191EF-E8BE-490E-8D48-0C172A63B526}">
      <dgm:prSet/>
      <dgm:spPr/>
      <dgm:t>
        <a:bodyPr/>
        <a:lstStyle/>
        <a:p>
          <a:endParaRPr lang="es-MX"/>
        </a:p>
      </dgm:t>
    </dgm:pt>
    <dgm:pt modelId="{CD7B5667-EF10-4701-A973-FD95DC2CBAB8}">
      <dgm:prSet phldrT="[Texto]"/>
      <dgm:spPr/>
      <dgm:t>
        <a:bodyPr/>
        <a:lstStyle/>
        <a:p>
          <a:r>
            <a:rPr lang="es-MX" dirty="0"/>
            <a:t>Bases del Mercado Eléctrico Mayorista</a:t>
          </a:r>
        </a:p>
      </dgm:t>
    </dgm:pt>
    <dgm:pt modelId="{2E2D56AD-0AB6-46E2-847C-714045BE5903}" type="parTrans" cxnId="{F6311616-B311-4353-B4A7-3AF8C894F56E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EE313DC8-8B6E-4E04-8ABE-06DCB374A3E6}" type="sibTrans" cxnId="{F6311616-B311-4353-B4A7-3AF8C894F56E}">
      <dgm:prSet/>
      <dgm:spPr/>
      <dgm:t>
        <a:bodyPr/>
        <a:lstStyle/>
        <a:p>
          <a:endParaRPr lang="es-MX"/>
        </a:p>
      </dgm:t>
    </dgm:pt>
    <dgm:pt modelId="{84D8BD48-5F16-46D6-B33A-9323ADDB9BFA}" type="pres">
      <dgm:prSet presAssocID="{4DE5F621-03BE-47B9-8707-77D2CD7BE39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330A1E-0E6B-4F5A-B449-A6C585B8AB53}" type="pres">
      <dgm:prSet presAssocID="{81FDA47D-C49F-4387-B18D-2F9A278FFFAE}" presName="centerShape" presStyleLbl="node0" presStyleIdx="0" presStyleCnt="1"/>
      <dgm:spPr/>
    </dgm:pt>
    <dgm:pt modelId="{A1A81874-11DF-43FD-A840-BD23C04622CB}" type="pres">
      <dgm:prSet presAssocID="{E41527E3-CDF2-4B44-B533-D0EC30ECD494}" presName="Name9" presStyleLbl="parChTrans1D2" presStyleIdx="0" presStyleCnt="4"/>
      <dgm:spPr/>
    </dgm:pt>
    <dgm:pt modelId="{21AF6DD2-DABA-4ADA-BB21-B2CD5ADC2180}" type="pres">
      <dgm:prSet presAssocID="{E41527E3-CDF2-4B44-B533-D0EC30ECD494}" presName="connTx" presStyleLbl="parChTrans1D2" presStyleIdx="0" presStyleCnt="4"/>
      <dgm:spPr/>
    </dgm:pt>
    <dgm:pt modelId="{9092DE67-AC37-41FC-9F61-AC8E6709AF62}" type="pres">
      <dgm:prSet presAssocID="{DC261096-3D34-48D6-ADB5-61E215820D8C}" presName="node" presStyleLbl="node1" presStyleIdx="0" presStyleCnt="4">
        <dgm:presLayoutVars>
          <dgm:bulletEnabled val="1"/>
        </dgm:presLayoutVars>
      </dgm:prSet>
      <dgm:spPr/>
    </dgm:pt>
    <dgm:pt modelId="{F69EC92E-A19A-4E07-AD90-79EC1BE5FD16}" type="pres">
      <dgm:prSet presAssocID="{1A7CA346-9BD7-4E91-9347-FC8A1FFF5145}" presName="Name9" presStyleLbl="parChTrans1D2" presStyleIdx="1" presStyleCnt="4"/>
      <dgm:spPr/>
    </dgm:pt>
    <dgm:pt modelId="{E47207F5-5787-4786-9753-693169F47847}" type="pres">
      <dgm:prSet presAssocID="{1A7CA346-9BD7-4E91-9347-FC8A1FFF5145}" presName="connTx" presStyleLbl="parChTrans1D2" presStyleIdx="1" presStyleCnt="4"/>
      <dgm:spPr/>
    </dgm:pt>
    <dgm:pt modelId="{FCE7B57D-FAE2-4FDF-B9B1-21101C2BFB0D}" type="pres">
      <dgm:prSet presAssocID="{17C3F06D-A6E4-4CAE-A7BE-D4561B53041F}" presName="node" presStyleLbl="node1" presStyleIdx="1" presStyleCnt="4">
        <dgm:presLayoutVars>
          <dgm:bulletEnabled val="1"/>
        </dgm:presLayoutVars>
      </dgm:prSet>
      <dgm:spPr/>
    </dgm:pt>
    <dgm:pt modelId="{A6019FFC-C1D4-40A9-9710-BA99FE897361}" type="pres">
      <dgm:prSet presAssocID="{5E650CCA-CCAB-4E0A-AC7C-5F265B8BBF58}" presName="Name9" presStyleLbl="parChTrans1D2" presStyleIdx="2" presStyleCnt="4"/>
      <dgm:spPr/>
    </dgm:pt>
    <dgm:pt modelId="{8005CB9B-C8EA-4476-A3FD-AC431E3EE3B3}" type="pres">
      <dgm:prSet presAssocID="{5E650CCA-CCAB-4E0A-AC7C-5F265B8BBF58}" presName="connTx" presStyleLbl="parChTrans1D2" presStyleIdx="2" presStyleCnt="4"/>
      <dgm:spPr/>
    </dgm:pt>
    <dgm:pt modelId="{0073206A-49A1-4F69-BF69-1D7241D0BBCC}" type="pres">
      <dgm:prSet presAssocID="{2815911E-F4EE-4720-9F95-2849AB64A0F7}" presName="node" presStyleLbl="node1" presStyleIdx="2" presStyleCnt="4">
        <dgm:presLayoutVars>
          <dgm:bulletEnabled val="1"/>
        </dgm:presLayoutVars>
      </dgm:prSet>
      <dgm:spPr/>
    </dgm:pt>
    <dgm:pt modelId="{68075A32-CF5A-4026-AAED-835F3800FB1F}" type="pres">
      <dgm:prSet presAssocID="{2E2D56AD-0AB6-46E2-847C-714045BE5903}" presName="Name9" presStyleLbl="parChTrans1D2" presStyleIdx="3" presStyleCnt="4"/>
      <dgm:spPr/>
    </dgm:pt>
    <dgm:pt modelId="{6A190B3D-913A-4B59-97BE-07E5C4D49CB5}" type="pres">
      <dgm:prSet presAssocID="{2E2D56AD-0AB6-46E2-847C-714045BE5903}" presName="connTx" presStyleLbl="parChTrans1D2" presStyleIdx="3" presStyleCnt="4"/>
      <dgm:spPr/>
    </dgm:pt>
    <dgm:pt modelId="{7B92469F-41F0-439A-B4D6-8C17177DCCEA}" type="pres">
      <dgm:prSet presAssocID="{CD7B5667-EF10-4701-A973-FD95DC2CBAB8}" presName="node" presStyleLbl="node1" presStyleIdx="3" presStyleCnt="4">
        <dgm:presLayoutVars>
          <dgm:bulletEnabled val="1"/>
        </dgm:presLayoutVars>
      </dgm:prSet>
      <dgm:spPr/>
    </dgm:pt>
  </dgm:ptLst>
  <dgm:cxnLst>
    <dgm:cxn modelId="{F6311616-B311-4353-B4A7-3AF8C894F56E}" srcId="{81FDA47D-C49F-4387-B18D-2F9A278FFFAE}" destId="{CD7B5667-EF10-4701-A973-FD95DC2CBAB8}" srcOrd="3" destOrd="0" parTransId="{2E2D56AD-0AB6-46E2-847C-714045BE5903}" sibTransId="{EE313DC8-8B6E-4E04-8ABE-06DCB374A3E6}"/>
    <dgm:cxn modelId="{297A3120-4097-4108-9D1D-3F99B4542295}" type="presOf" srcId="{DC261096-3D34-48D6-ADB5-61E215820D8C}" destId="{9092DE67-AC37-41FC-9F61-AC8E6709AF62}" srcOrd="0" destOrd="0" presId="urn:microsoft.com/office/officeart/2005/8/layout/radial1"/>
    <dgm:cxn modelId="{EA394D5D-DCAB-428D-99C0-38898112A20A}" type="presOf" srcId="{2E2D56AD-0AB6-46E2-847C-714045BE5903}" destId="{68075A32-CF5A-4026-AAED-835F3800FB1F}" srcOrd="0" destOrd="0" presId="urn:microsoft.com/office/officeart/2005/8/layout/radial1"/>
    <dgm:cxn modelId="{45ED7069-4BB5-4374-AC60-2A986B9DDB54}" type="presOf" srcId="{E41527E3-CDF2-4B44-B533-D0EC30ECD494}" destId="{A1A81874-11DF-43FD-A840-BD23C04622CB}" srcOrd="0" destOrd="0" presId="urn:microsoft.com/office/officeart/2005/8/layout/radial1"/>
    <dgm:cxn modelId="{D62A1070-747E-493E-9E0C-9245A363A37F}" type="presOf" srcId="{1A7CA346-9BD7-4E91-9347-FC8A1FFF5145}" destId="{F69EC92E-A19A-4E07-AD90-79EC1BE5FD16}" srcOrd="0" destOrd="0" presId="urn:microsoft.com/office/officeart/2005/8/layout/radial1"/>
    <dgm:cxn modelId="{53672575-B57B-457D-A35D-515E16059ED0}" type="presOf" srcId="{81FDA47D-C49F-4387-B18D-2F9A278FFFAE}" destId="{9C330A1E-0E6B-4F5A-B449-A6C585B8AB53}" srcOrd="0" destOrd="0" presId="urn:microsoft.com/office/officeart/2005/8/layout/radial1"/>
    <dgm:cxn modelId="{95747F82-004F-47BB-8697-7F10A31A6A7F}" srcId="{4DE5F621-03BE-47B9-8707-77D2CD7BE392}" destId="{81FDA47D-C49F-4387-B18D-2F9A278FFFAE}" srcOrd="0" destOrd="0" parTransId="{E2C263EC-ED42-46D8-9004-3C9D35DFA1FD}" sibTransId="{D48E37DD-2B38-42F7-9481-02308E179FF9}"/>
    <dgm:cxn modelId="{317D6483-63E1-4A61-B5B4-3081FA93808B}" srcId="{81FDA47D-C49F-4387-B18D-2F9A278FFFAE}" destId="{17C3F06D-A6E4-4CAE-A7BE-D4561B53041F}" srcOrd="1" destOrd="0" parTransId="{1A7CA346-9BD7-4E91-9347-FC8A1FFF5145}" sibTransId="{4DEF8EF7-E293-45ED-999D-1CEE172A79AA}"/>
    <dgm:cxn modelId="{BEE95E8E-BCC0-4B31-84E2-E1C478E4CD78}" type="presOf" srcId="{5E650CCA-CCAB-4E0A-AC7C-5F265B8BBF58}" destId="{A6019FFC-C1D4-40A9-9710-BA99FE897361}" srcOrd="0" destOrd="0" presId="urn:microsoft.com/office/officeart/2005/8/layout/radial1"/>
    <dgm:cxn modelId="{01BF4D8E-A43A-406D-A2CA-C4F25E69F5F1}" type="presOf" srcId="{2E2D56AD-0AB6-46E2-847C-714045BE5903}" destId="{6A190B3D-913A-4B59-97BE-07E5C4D49CB5}" srcOrd="1" destOrd="0" presId="urn:microsoft.com/office/officeart/2005/8/layout/radial1"/>
    <dgm:cxn modelId="{4457B091-8217-4E6E-8E17-46AEFD76A6DE}" srcId="{81FDA47D-C49F-4387-B18D-2F9A278FFFAE}" destId="{DC261096-3D34-48D6-ADB5-61E215820D8C}" srcOrd="0" destOrd="0" parTransId="{E41527E3-CDF2-4B44-B533-D0EC30ECD494}" sibTransId="{28D07F1C-6004-4470-BF37-302C117DD9CA}"/>
    <dgm:cxn modelId="{A219AD98-56E3-4CB9-97AB-52131B57E2E9}" type="presOf" srcId="{CD7B5667-EF10-4701-A973-FD95DC2CBAB8}" destId="{7B92469F-41F0-439A-B4D6-8C17177DCCEA}" srcOrd="0" destOrd="0" presId="urn:microsoft.com/office/officeart/2005/8/layout/radial1"/>
    <dgm:cxn modelId="{349140A9-A04C-479D-98D6-32253034D771}" type="presOf" srcId="{17C3F06D-A6E4-4CAE-A7BE-D4561B53041F}" destId="{FCE7B57D-FAE2-4FDF-B9B1-21101C2BFB0D}" srcOrd="0" destOrd="0" presId="urn:microsoft.com/office/officeart/2005/8/layout/radial1"/>
    <dgm:cxn modelId="{7AD844B5-FB2B-45C6-94B8-999DF81A164E}" type="presOf" srcId="{E41527E3-CDF2-4B44-B533-D0EC30ECD494}" destId="{21AF6DD2-DABA-4ADA-BB21-B2CD5ADC2180}" srcOrd="1" destOrd="0" presId="urn:microsoft.com/office/officeart/2005/8/layout/radial1"/>
    <dgm:cxn modelId="{6E36EAB6-277E-406F-A20E-716FD671E91F}" type="presOf" srcId="{1A7CA346-9BD7-4E91-9347-FC8A1FFF5145}" destId="{E47207F5-5787-4786-9753-693169F47847}" srcOrd="1" destOrd="0" presId="urn:microsoft.com/office/officeart/2005/8/layout/radial1"/>
    <dgm:cxn modelId="{0042FDC1-13B3-4B89-AF2A-631F8A242DA1}" type="presOf" srcId="{2815911E-F4EE-4720-9F95-2849AB64A0F7}" destId="{0073206A-49A1-4F69-BF69-1D7241D0BBCC}" srcOrd="0" destOrd="0" presId="urn:microsoft.com/office/officeart/2005/8/layout/radial1"/>
    <dgm:cxn modelId="{868350C9-A7F4-4E9D-9E40-8C52BA8FBD52}" type="presOf" srcId="{5E650CCA-CCAB-4E0A-AC7C-5F265B8BBF58}" destId="{8005CB9B-C8EA-4476-A3FD-AC431E3EE3B3}" srcOrd="1" destOrd="0" presId="urn:microsoft.com/office/officeart/2005/8/layout/radial1"/>
    <dgm:cxn modelId="{313A94CE-A66C-4BC3-B80F-20790C4A293C}" type="presOf" srcId="{4DE5F621-03BE-47B9-8707-77D2CD7BE392}" destId="{84D8BD48-5F16-46D6-B33A-9323ADDB9BFA}" srcOrd="0" destOrd="0" presId="urn:microsoft.com/office/officeart/2005/8/layout/radial1"/>
    <dgm:cxn modelId="{29E191EF-E8BE-490E-8D48-0C172A63B526}" srcId="{81FDA47D-C49F-4387-B18D-2F9A278FFFAE}" destId="{2815911E-F4EE-4720-9F95-2849AB64A0F7}" srcOrd="2" destOrd="0" parTransId="{5E650CCA-CCAB-4E0A-AC7C-5F265B8BBF58}" sibTransId="{602D1BA1-4571-4CCC-ADB7-3CF01F548775}"/>
    <dgm:cxn modelId="{7870B8E4-4945-475D-A4F7-CD06338440A3}" type="presParOf" srcId="{84D8BD48-5F16-46D6-B33A-9323ADDB9BFA}" destId="{9C330A1E-0E6B-4F5A-B449-A6C585B8AB53}" srcOrd="0" destOrd="0" presId="urn:microsoft.com/office/officeart/2005/8/layout/radial1"/>
    <dgm:cxn modelId="{C2F1D1BB-D82F-4868-9ECA-0FB4EAE96CB4}" type="presParOf" srcId="{84D8BD48-5F16-46D6-B33A-9323ADDB9BFA}" destId="{A1A81874-11DF-43FD-A840-BD23C04622CB}" srcOrd="1" destOrd="0" presId="urn:microsoft.com/office/officeart/2005/8/layout/radial1"/>
    <dgm:cxn modelId="{51617210-23A5-4F83-A502-127F557C655A}" type="presParOf" srcId="{A1A81874-11DF-43FD-A840-BD23C04622CB}" destId="{21AF6DD2-DABA-4ADA-BB21-B2CD5ADC2180}" srcOrd="0" destOrd="0" presId="urn:microsoft.com/office/officeart/2005/8/layout/radial1"/>
    <dgm:cxn modelId="{2CCA631D-7A94-4A50-B007-A6CD034D8866}" type="presParOf" srcId="{84D8BD48-5F16-46D6-B33A-9323ADDB9BFA}" destId="{9092DE67-AC37-41FC-9F61-AC8E6709AF62}" srcOrd="2" destOrd="0" presId="urn:microsoft.com/office/officeart/2005/8/layout/radial1"/>
    <dgm:cxn modelId="{156BB31B-3F82-443D-BCAB-3FB7C740B02D}" type="presParOf" srcId="{84D8BD48-5F16-46D6-B33A-9323ADDB9BFA}" destId="{F69EC92E-A19A-4E07-AD90-79EC1BE5FD16}" srcOrd="3" destOrd="0" presId="urn:microsoft.com/office/officeart/2005/8/layout/radial1"/>
    <dgm:cxn modelId="{3B977610-E1A3-4713-8CFD-E7A9B9DD75C3}" type="presParOf" srcId="{F69EC92E-A19A-4E07-AD90-79EC1BE5FD16}" destId="{E47207F5-5787-4786-9753-693169F47847}" srcOrd="0" destOrd="0" presId="urn:microsoft.com/office/officeart/2005/8/layout/radial1"/>
    <dgm:cxn modelId="{CA4E5444-96D5-4582-93BC-DEC9C6E08AC4}" type="presParOf" srcId="{84D8BD48-5F16-46D6-B33A-9323ADDB9BFA}" destId="{FCE7B57D-FAE2-4FDF-B9B1-21101C2BFB0D}" srcOrd="4" destOrd="0" presId="urn:microsoft.com/office/officeart/2005/8/layout/radial1"/>
    <dgm:cxn modelId="{08500764-55C9-4745-852D-26BCBB5E73D0}" type="presParOf" srcId="{84D8BD48-5F16-46D6-B33A-9323ADDB9BFA}" destId="{A6019FFC-C1D4-40A9-9710-BA99FE897361}" srcOrd="5" destOrd="0" presId="urn:microsoft.com/office/officeart/2005/8/layout/radial1"/>
    <dgm:cxn modelId="{A7572D32-F6C6-4A83-B0F3-D899A7455627}" type="presParOf" srcId="{A6019FFC-C1D4-40A9-9710-BA99FE897361}" destId="{8005CB9B-C8EA-4476-A3FD-AC431E3EE3B3}" srcOrd="0" destOrd="0" presId="urn:microsoft.com/office/officeart/2005/8/layout/radial1"/>
    <dgm:cxn modelId="{F20AACCC-41CF-46C8-9A46-FA87F203FA23}" type="presParOf" srcId="{84D8BD48-5F16-46D6-B33A-9323ADDB9BFA}" destId="{0073206A-49A1-4F69-BF69-1D7241D0BBCC}" srcOrd="6" destOrd="0" presId="urn:microsoft.com/office/officeart/2005/8/layout/radial1"/>
    <dgm:cxn modelId="{5C8A2C82-8C00-4004-A9E2-889A2DD28019}" type="presParOf" srcId="{84D8BD48-5F16-46D6-B33A-9323ADDB9BFA}" destId="{68075A32-CF5A-4026-AAED-835F3800FB1F}" srcOrd="7" destOrd="0" presId="urn:microsoft.com/office/officeart/2005/8/layout/radial1"/>
    <dgm:cxn modelId="{621BA4FD-9A53-49A3-B65A-77AB118962C4}" type="presParOf" srcId="{68075A32-CF5A-4026-AAED-835F3800FB1F}" destId="{6A190B3D-913A-4B59-97BE-07E5C4D49CB5}" srcOrd="0" destOrd="0" presId="urn:microsoft.com/office/officeart/2005/8/layout/radial1"/>
    <dgm:cxn modelId="{E3702909-B3A7-4A67-A4E5-09D2B21931F4}" type="presParOf" srcId="{84D8BD48-5F16-46D6-B33A-9323ADDB9BFA}" destId="{7B92469F-41F0-439A-B4D6-8C17177DCCE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0621FF-43F5-4ADA-993D-645B642E15C2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38E56C1C-99EE-417A-B020-DC01C9045E53}">
      <dgm:prSet phldrT="[Texto]" custT="1"/>
      <dgm:spPr/>
      <dgm:t>
        <a:bodyPr/>
        <a:lstStyle/>
        <a:p>
          <a:r>
            <a:rPr lang="es-MX" sz="1000" dirty="0"/>
            <a:t>Enlace de Comunicaciones.</a:t>
          </a:r>
        </a:p>
      </dgm:t>
    </dgm:pt>
    <dgm:pt modelId="{7B08E352-7CD5-468C-931E-E0D46DFC10E6}" type="parTrans" cxnId="{1BAB87B0-CB6E-4AEF-BE83-0B3960ED9186}">
      <dgm:prSet/>
      <dgm:spPr/>
      <dgm:t>
        <a:bodyPr/>
        <a:lstStyle/>
        <a:p>
          <a:endParaRPr lang="es-MX"/>
        </a:p>
      </dgm:t>
    </dgm:pt>
    <dgm:pt modelId="{90592F92-6B9B-40E3-ACF6-628B5625BB50}" type="sibTrans" cxnId="{1BAB87B0-CB6E-4AEF-BE83-0B3960ED9186}">
      <dgm:prSet/>
      <dgm:spPr/>
      <dgm:t>
        <a:bodyPr/>
        <a:lstStyle/>
        <a:p>
          <a:endParaRPr lang="es-MX"/>
        </a:p>
      </dgm:t>
    </dgm:pt>
    <dgm:pt modelId="{113FF495-D21A-4B92-A112-6B9BBDBDFF4C}">
      <dgm:prSet phldrT="[Texto]" custT="1"/>
      <dgm:spPr/>
      <dgm:t>
        <a:bodyPr/>
        <a:lstStyle/>
        <a:p>
          <a:r>
            <a:rPr lang="es-MX" sz="1500" dirty="0"/>
            <a:t>Encargado de Alta de Enlace de Comunicaciones.</a:t>
          </a:r>
        </a:p>
      </dgm:t>
    </dgm:pt>
    <dgm:pt modelId="{D75BDCC4-A4FB-48FD-A758-462FF181021F}" type="parTrans" cxnId="{F52EDF9F-CAB6-486B-99AE-3D5B64BAA01B}">
      <dgm:prSet/>
      <dgm:spPr/>
      <dgm:t>
        <a:bodyPr/>
        <a:lstStyle/>
        <a:p>
          <a:endParaRPr lang="es-MX"/>
        </a:p>
      </dgm:t>
    </dgm:pt>
    <dgm:pt modelId="{4C2C94DF-8393-4290-817E-DF9F295E3811}" type="sibTrans" cxnId="{F52EDF9F-CAB6-486B-99AE-3D5B64BAA01B}">
      <dgm:prSet/>
      <dgm:spPr/>
      <dgm:t>
        <a:bodyPr/>
        <a:lstStyle/>
        <a:p>
          <a:endParaRPr lang="es-MX"/>
        </a:p>
      </dgm:t>
    </dgm:pt>
    <dgm:pt modelId="{BFC879EB-298F-45C5-961D-A2F7B7E5D717}">
      <dgm:prSet phldrT="[Texto]" custT="1"/>
      <dgm:spPr/>
      <dgm:t>
        <a:bodyPr/>
        <a:lstStyle/>
        <a:p>
          <a:r>
            <a:rPr lang="es-MX" sz="1500" dirty="0"/>
            <a:t>CENACE D. Comunicaciones y Seguridad Informática.</a:t>
          </a:r>
        </a:p>
      </dgm:t>
    </dgm:pt>
    <dgm:pt modelId="{2A7A1CF3-0BB3-4519-AB44-3FA33CB7757C}" type="parTrans" cxnId="{98D24EBA-4779-496B-9D34-DD10F0AF66F0}">
      <dgm:prSet/>
      <dgm:spPr/>
      <dgm:t>
        <a:bodyPr/>
        <a:lstStyle/>
        <a:p>
          <a:endParaRPr lang="es-MX"/>
        </a:p>
      </dgm:t>
    </dgm:pt>
    <dgm:pt modelId="{214EDA0F-103E-4514-9457-87412A1D0E0D}" type="sibTrans" cxnId="{98D24EBA-4779-496B-9D34-DD10F0AF66F0}">
      <dgm:prSet/>
      <dgm:spPr/>
      <dgm:t>
        <a:bodyPr/>
        <a:lstStyle/>
        <a:p>
          <a:endParaRPr lang="es-MX"/>
        </a:p>
      </dgm:t>
    </dgm:pt>
    <dgm:pt modelId="{D89FD828-B537-42D5-8D08-A64C290F8084}">
      <dgm:prSet phldrT="[Texto]" custT="1"/>
      <dgm:spPr/>
      <dgm:t>
        <a:bodyPr/>
        <a:lstStyle/>
        <a:p>
          <a:r>
            <a:rPr lang="es-MX" sz="1500" dirty="0"/>
            <a:t>Dispositivo Remoto</a:t>
          </a:r>
        </a:p>
      </dgm:t>
    </dgm:pt>
    <dgm:pt modelId="{E8DC0B78-B018-48A0-81FD-AB337AA51EA5}" type="parTrans" cxnId="{DFFCF5F5-01B4-4F61-9C84-820E20C3A4A3}">
      <dgm:prSet/>
      <dgm:spPr/>
      <dgm:t>
        <a:bodyPr/>
        <a:lstStyle/>
        <a:p>
          <a:endParaRPr lang="es-MX"/>
        </a:p>
      </dgm:t>
    </dgm:pt>
    <dgm:pt modelId="{D6982C7E-19C0-4A79-9772-06581B8C22FF}" type="sibTrans" cxnId="{DFFCF5F5-01B4-4F61-9C84-820E20C3A4A3}">
      <dgm:prSet/>
      <dgm:spPr/>
      <dgm:t>
        <a:bodyPr/>
        <a:lstStyle/>
        <a:p>
          <a:endParaRPr lang="es-MX"/>
        </a:p>
      </dgm:t>
    </dgm:pt>
    <dgm:pt modelId="{89070C31-7CA5-46CC-BED1-4C497C85E83E}">
      <dgm:prSet phldrT="[Texto]" custT="1"/>
      <dgm:spPr/>
      <dgm:t>
        <a:bodyPr/>
        <a:lstStyle/>
        <a:p>
          <a:r>
            <a:rPr lang="es-MX" sz="1500" dirty="0"/>
            <a:t>Administrador del Dispositivo Remoto</a:t>
          </a:r>
        </a:p>
      </dgm:t>
    </dgm:pt>
    <dgm:pt modelId="{582F892B-643A-48B3-B3F2-9D3D52ACE056}" type="parTrans" cxnId="{1755D284-3802-4900-B49E-56441451DC05}">
      <dgm:prSet/>
      <dgm:spPr/>
      <dgm:t>
        <a:bodyPr/>
        <a:lstStyle/>
        <a:p>
          <a:endParaRPr lang="es-MX"/>
        </a:p>
      </dgm:t>
    </dgm:pt>
    <dgm:pt modelId="{F7180F02-0BAF-4B4F-A9CF-BA82BA8F6EFF}" type="sibTrans" cxnId="{1755D284-3802-4900-B49E-56441451DC05}">
      <dgm:prSet/>
      <dgm:spPr/>
      <dgm:t>
        <a:bodyPr/>
        <a:lstStyle/>
        <a:p>
          <a:endParaRPr lang="es-MX"/>
        </a:p>
      </dgm:t>
    </dgm:pt>
    <dgm:pt modelId="{922E34C8-1E95-436F-866C-209FB2A9837C}">
      <dgm:prSet phldrT="[Texto]" custT="1"/>
      <dgm:spPr/>
      <dgm:t>
        <a:bodyPr/>
        <a:lstStyle/>
        <a:p>
          <a:r>
            <a:rPr lang="es-MX" sz="1500" dirty="0"/>
            <a:t>CENACE D. Comunicaciones y Seguridad Informática.</a:t>
          </a:r>
        </a:p>
      </dgm:t>
    </dgm:pt>
    <dgm:pt modelId="{80656EEB-9725-450D-8F02-786B3F50D365}" type="parTrans" cxnId="{3D39732D-73E5-479A-9AF9-AF7AE1CAB2C1}">
      <dgm:prSet/>
      <dgm:spPr/>
      <dgm:t>
        <a:bodyPr/>
        <a:lstStyle/>
        <a:p>
          <a:endParaRPr lang="es-MX"/>
        </a:p>
      </dgm:t>
    </dgm:pt>
    <dgm:pt modelId="{1A31FB9E-C691-4CA9-A2E9-FB4ED604DD68}" type="sibTrans" cxnId="{3D39732D-73E5-479A-9AF9-AF7AE1CAB2C1}">
      <dgm:prSet/>
      <dgm:spPr/>
      <dgm:t>
        <a:bodyPr/>
        <a:lstStyle/>
        <a:p>
          <a:endParaRPr lang="es-MX"/>
        </a:p>
      </dgm:t>
    </dgm:pt>
    <dgm:pt modelId="{258A43B6-D874-40D1-B37D-D2AA004E60A0}">
      <dgm:prSet phldrT="[Texto]" custT="1"/>
      <dgm:spPr/>
      <dgm:t>
        <a:bodyPr/>
        <a:lstStyle/>
        <a:p>
          <a:r>
            <a:rPr lang="es-MX" sz="1500" dirty="0"/>
            <a:t>Base de Datos</a:t>
          </a:r>
        </a:p>
      </dgm:t>
    </dgm:pt>
    <dgm:pt modelId="{C2B9905A-FEEB-411A-B4A2-CE6F2743B486}" type="parTrans" cxnId="{5F61E32D-4E95-4D25-BA59-944AE45C1A1E}">
      <dgm:prSet/>
      <dgm:spPr/>
      <dgm:t>
        <a:bodyPr/>
        <a:lstStyle/>
        <a:p>
          <a:endParaRPr lang="es-MX"/>
        </a:p>
      </dgm:t>
    </dgm:pt>
    <dgm:pt modelId="{4797B664-0C78-447C-BFD2-7DEBC7534375}" type="sibTrans" cxnId="{5F61E32D-4E95-4D25-BA59-944AE45C1A1E}">
      <dgm:prSet/>
      <dgm:spPr/>
      <dgm:t>
        <a:bodyPr/>
        <a:lstStyle/>
        <a:p>
          <a:endParaRPr lang="es-MX"/>
        </a:p>
      </dgm:t>
    </dgm:pt>
    <dgm:pt modelId="{83DDCA20-C9BF-4388-84EE-E9F59F7E48ED}">
      <dgm:prSet phldrT="[Texto]" custT="1"/>
      <dgm:spPr/>
      <dgm:t>
        <a:bodyPr/>
        <a:lstStyle/>
        <a:p>
          <a:r>
            <a:rPr lang="es-MX" sz="1500" dirty="0"/>
            <a:t>Coordinador de Ordenes de Trabajo</a:t>
          </a:r>
        </a:p>
      </dgm:t>
    </dgm:pt>
    <dgm:pt modelId="{BFFD9835-12F1-4EFF-9C1D-FD27509D34B4}" type="parTrans" cxnId="{E16E4097-1463-44BA-9496-A53DBBD66260}">
      <dgm:prSet/>
      <dgm:spPr/>
      <dgm:t>
        <a:bodyPr/>
        <a:lstStyle/>
        <a:p>
          <a:endParaRPr lang="es-MX"/>
        </a:p>
      </dgm:t>
    </dgm:pt>
    <dgm:pt modelId="{E094B46D-BF2E-4BE3-A7AC-3E8FCDC72E35}" type="sibTrans" cxnId="{E16E4097-1463-44BA-9496-A53DBBD66260}">
      <dgm:prSet/>
      <dgm:spPr/>
      <dgm:t>
        <a:bodyPr/>
        <a:lstStyle/>
        <a:p>
          <a:endParaRPr lang="es-MX"/>
        </a:p>
      </dgm:t>
    </dgm:pt>
    <dgm:pt modelId="{8D7DB3F9-5BBB-4560-8572-594C73152AC2}">
      <dgm:prSet phldrT="[Texto]" custT="1"/>
      <dgm:spPr/>
      <dgm:t>
        <a:bodyPr/>
        <a:lstStyle/>
        <a:p>
          <a:r>
            <a:rPr lang="es-MX" sz="1500" dirty="0"/>
            <a:t>CENACE D. Sistemas de Control.</a:t>
          </a:r>
        </a:p>
      </dgm:t>
    </dgm:pt>
    <dgm:pt modelId="{11081146-7782-4234-8AC5-13DCCAE4A1D8}" type="parTrans" cxnId="{09937F3B-0D64-4110-AAD5-89CD312F9DD1}">
      <dgm:prSet/>
      <dgm:spPr/>
      <dgm:t>
        <a:bodyPr/>
        <a:lstStyle/>
        <a:p>
          <a:endParaRPr lang="es-MX"/>
        </a:p>
      </dgm:t>
    </dgm:pt>
    <dgm:pt modelId="{53A54C0C-37EA-4F21-B697-9A108C42E6D9}" type="sibTrans" cxnId="{09937F3B-0D64-4110-AAD5-89CD312F9DD1}">
      <dgm:prSet/>
      <dgm:spPr/>
      <dgm:t>
        <a:bodyPr/>
        <a:lstStyle/>
        <a:p>
          <a:endParaRPr lang="es-MX"/>
        </a:p>
      </dgm:t>
    </dgm:pt>
    <dgm:pt modelId="{C63E61F8-FBEC-46E5-AF08-CBA6DC0CFD9C}">
      <dgm:prSet phldrT="[Texto]" custT="1"/>
      <dgm:spPr/>
      <dgm:t>
        <a:bodyPr/>
        <a:lstStyle/>
        <a:p>
          <a:r>
            <a:rPr lang="es-MX" sz="1500" dirty="0"/>
            <a:t>CENACE D. Control y Operación.</a:t>
          </a:r>
        </a:p>
      </dgm:t>
    </dgm:pt>
    <dgm:pt modelId="{5D7B601D-1DC7-41A7-BB3A-5DFBABA906B5}" type="sibTrans" cxnId="{2DE16406-07A4-4D75-A3A1-4879A601665D}">
      <dgm:prSet/>
      <dgm:spPr/>
      <dgm:t>
        <a:bodyPr/>
        <a:lstStyle/>
        <a:p>
          <a:endParaRPr lang="es-MX"/>
        </a:p>
      </dgm:t>
    </dgm:pt>
    <dgm:pt modelId="{3A34DF6D-2B3A-4752-8752-8D74C12A2715}" type="parTrans" cxnId="{2DE16406-07A4-4D75-A3A1-4879A601665D}">
      <dgm:prSet/>
      <dgm:spPr/>
      <dgm:t>
        <a:bodyPr/>
        <a:lstStyle/>
        <a:p>
          <a:endParaRPr lang="es-MX"/>
        </a:p>
      </dgm:t>
    </dgm:pt>
    <dgm:pt modelId="{44535D07-7A46-4AE4-B83A-2766B87E2EEF}">
      <dgm:prSet phldrT="[Texto]" custT="1"/>
      <dgm:spPr/>
      <dgm:t>
        <a:bodyPr/>
        <a:lstStyle/>
        <a:p>
          <a:r>
            <a:rPr lang="es-MX" sz="1500" dirty="0"/>
            <a:t>CENACE D. Sistemas de Control.</a:t>
          </a:r>
        </a:p>
      </dgm:t>
    </dgm:pt>
    <dgm:pt modelId="{25825829-D88E-40AC-B799-1446A54B4795}" type="sibTrans" cxnId="{94A65C84-BE61-4ACD-8289-570D3A108F9D}">
      <dgm:prSet/>
      <dgm:spPr/>
      <dgm:t>
        <a:bodyPr/>
        <a:lstStyle/>
        <a:p>
          <a:endParaRPr lang="es-MX"/>
        </a:p>
      </dgm:t>
    </dgm:pt>
    <dgm:pt modelId="{85F6889E-75E7-468E-998F-A859C4BAF044}" type="parTrans" cxnId="{94A65C84-BE61-4ACD-8289-570D3A108F9D}">
      <dgm:prSet/>
      <dgm:spPr/>
      <dgm:t>
        <a:bodyPr/>
        <a:lstStyle/>
        <a:p>
          <a:endParaRPr lang="es-MX"/>
        </a:p>
      </dgm:t>
    </dgm:pt>
    <dgm:pt modelId="{6A2FBF49-3DE0-4B79-8B06-583364349B4B}" type="pres">
      <dgm:prSet presAssocID="{810621FF-43F5-4ADA-993D-645B642E15C2}" presName="linearFlow" presStyleCnt="0">
        <dgm:presLayoutVars>
          <dgm:dir/>
          <dgm:animLvl val="lvl"/>
          <dgm:resizeHandles val="exact"/>
        </dgm:presLayoutVars>
      </dgm:prSet>
      <dgm:spPr/>
    </dgm:pt>
    <dgm:pt modelId="{4B282465-A63E-4A52-85D8-01F8CA7117BA}" type="pres">
      <dgm:prSet presAssocID="{38E56C1C-99EE-417A-B020-DC01C9045E53}" presName="composite" presStyleCnt="0"/>
      <dgm:spPr/>
    </dgm:pt>
    <dgm:pt modelId="{A62DA008-3093-4137-9ED6-E87376AB937F}" type="pres">
      <dgm:prSet presAssocID="{38E56C1C-99EE-417A-B020-DC01C9045E5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BB4B614-03DD-4E49-90D9-2167CDF06FF6}" type="pres">
      <dgm:prSet presAssocID="{38E56C1C-99EE-417A-B020-DC01C9045E53}" presName="descendantText" presStyleLbl="alignAcc1" presStyleIdx="0" presStyleCnt="3" custLinFactNeighborX="0" custLinFactNeighborY="8">
        <dgm:presLayoutVars>
          <dgm:bulletEnabled val="1"/>
        </dgm:presLayoutVars>
      </dgm:prSet>
      <dgm:spPr/>
    </dgm:pt>
    <dgm:pt modelId="{777EA022-82CF-4950-B98D-B45078841525}" type="pres">
      <dgm:prSet presAssocID="{90592F92-6B9B-40E3-ACF6-628B5625BB50}" presName="sp" presStyleCnt="0"/>
      <dgm:spPr/>
    </dgm:pt>
    <dgm:pt modelId="{70C59857-41B4-4DAA-B639-223E822C9510}" type="pres">
      <dgm:prSet presAssocID="{D89FD828-B537-42D5-8D08-A64C290F8084}" presName="composite" presStyleCnt="0"/>
      <dgm:spPr/>
    </dgm:pt>
    <dgm:pt modelId="{CD609CAA-4EBC-42FA-8BA3-9BD85A097FF6}" type="pres">
      <dgm:prSet presAssocID="{D89FD828-B537-42D5-8D08-A64C290F808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30D5D77-CB67-4DE0-A1B5-79D9D134410F}" type="pres">
      <dgm:prSet presAssocID="{D89FD828-B537-42D5-8D08-A64C290F8084}" presName="descendantText" presStyleLbl="alignAcc1" presStyleIdx="1" presStyleCnt="3">
        <dgm:presLayoutVars>
          <dgm:bulletEnabled val="1"/>
        </dgm:presLayoutVars>
      </dgm:prSet>
      <dgm:spPr/>
    </dgm:pt>
    <dgm:pt modelId="{CF4D406A-28FE-457A-A6A7-F30906E9CB4D}" type="pres">
      <dgm:prSet presAssocID="{D6982C7E-19C0-4A79-9772-06581B8C22FF}" presName="sp" presStyleCnt="0"/>
      <dgm:spPr/>
    </dgm:pt>
    <dgm:pt modelId="{55062B42-E87C-45FC-A9A6-8DDFB6B80BA4}" type="pres">
      <dgm:prSet presAssocID="{258A43B6-D874-40D1-B37D-D2AA004E60A0}" presName="composite" presStyleCnt="0"/>
      <dgm:spPr/>
    </dgm:pt>
    <dgm:pt modelId="{AB30EFEC-8738-4C24-BDDA-70F8ECDF6E0F}" type="pres">
      <dgm:prSet presAssocID="{258A43B6-D874-40D1-B37D-D2AA004E60A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FFA1FFC-30AF-4015-8883-B1119E658EF3}" type="pres">
      <dgm:prSet presAssocID="{258A43B6-D874-40D1-B37D-D2AA004E60A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F10DC04-2B75-43AB-AB64-F19086EB720C}" type="presOf" srcId="{38E56C1C-99EE-417A-B020-DC01C9045E53}" destId="{A62DA008-3093-4137-9ED6-E87376AB937F}" srcOrd="0" destOrd="0" presId="urn:microsoft.com/office/officeart/2005/8/layout/chevron2"/>
    <dgm:cxn modelId="{2DE16406-07A4-4D75-A3A1-4879A601665D}" srcId="{258A43B6-D874-40D1-B37D-D2AA004E60A0}" destId="{C63E61F8-FBEC-46E5-AF08-CBA6DC0CFD9C}" srcOrd="1" destOrd="0" parTransId="{3A34DF6D-2B3A-4752-8752-8D74C12A2715}" sibTransId="{5D7B601D-1DC7-41A7-BB3A-5DFBABA906B5}"/>
    <dgm:cxn modelId="{BC79D006-FA11-4E5F-810B-D7A6C91BFCCC}" type="presOf" srcId="{8D7DB3F9-5BBB-4560-8572-594C73152AC2}" destId="{F30D5D77-CB67-4DE0-A1B5-79D9D134410F}" srcOrd="0" destOrd="2" presId="urn:microsoft.com/office/officeart/2005/8/layout/chevron2"/>
    <dgm:cxn modelId="{8D557F1E-DAE2-41EA-BD31-F74D45BF3273}" type="presOf" srcId="{258A43B6-D874-40D1-B37D-D2AA004E60A0}" destId="{AB30EFEC-8738-4C24-BDDA-70F8ECDF6E0F}" srcOrd="0" destOrd="0" presId="urn:microsoft.com/office/officeart/2005/8/layout/chevron2"/>
    <dgm:cxn modelId="{845A0223-F7B0-49E4-9765-74A32D16E4DA}" type="presOf" srcId="{113FF495-D21A-4B92-A112-6B9BBDBDFF4C}" destId="{7BB4B614-03DD-4E49-90D9-2167CDF06FF6}" srcOrd="0" destOrd="0" presId="urn:microsoft.com/office/officeart/2005/8/layout/chevron2"/>
    <dgm:cxn modelId="{C1260F2A-6EFC-41FA-921F-FD47CDB12640}" type="presOf" srcId="{D89FD828-B537-42D5-8D08-A64C290F8084}" destId="{CD609CAA-4EBC-42FA-8BA3-9BD85A097FF6}" srcOrd="0" destOrd="0" presId="urn:microsoft.com/office/officeart/2005/8/layout/chevron2"/>
    <dgm:cxn modelId="{3D39732D-73E5-479A-9AF9-AF7AE1CAB2C1}" srcId="{D89FD828-B537-42D5-8D08-A64C290F8084}" destId="{922E34C8-1E95-436F-866C-209FB2A9837C}" srcOrd="1" destOrd="0" parTransId="{80656EEB-9725-450D-8F02-786B3F50D365}" sibTransId="{1A31FB9E-C691-4CA9-A2E9-FB4ED604DD68}"/>
    <dgm:cxn modelId="{5F61E32D-4E95-4D25-BA59-944AE45C1A1E}" srcId="{810621FF-43F5-4ADA-993D-645B642E15C2}" destId="{258A43B6-D874-40D1-B37D-D2AA004E60A0}" srcOrd="2" destOrd="0" parTransId="{C2B9905A-FEEB-411A-B4A2-CE6F2743B486}" sibTransId="{4797B664-0C78-447C-BFD2-7DEBC7534375}"/>
    <dgm:cxn modelId="{09937F3B-0D64-4110-AAD5-89CD312F9DD1}" srcId="{D89FD828-B537-42D5-8D08-A64C290F8084}" destId="{8D7DB3F9-5BBB-4560-8572-594C73152AC2}" srcOrd="2" destOrd="0" parTransId="{11081146-7782-4234-8AC5-13DCCAE4A1D8}" sibTransId="{53A54C0C-37EA-4F21-B697-9A108C42E6D9}"/>
    <dgm:cxn modelId="{B8D1005C-DEB9-4208-8DFA-AC78F342B7A7}" type="presOf" srcId="{922E34C8-1E95-436F-866C-209FB2A9837C}" destId="{F30D5D77-CB67-4DE0-A1B5-79D9D134410F}" srcOrd="0" destOrd="1" presId="urn:microsoft.com/office/officeart/2005/8/layout/chevron2"/>
    <dgm:cxn modelId="{A718066B-0751-4235-82C2-7784609427C4}" type="presOf" srcId="{810621FF-43F5-4ADA-993D-645B642E15C2}" destId="{6A2FBF49-3DE0-4B79-8B06-583364349B4B}" srcOrd="0" destOrd="0" presId="urn:microsoft.com/office/officeart/2005/8/layout/chevron2"/>
    <dgm:cxn modelId="{502AB64B-FF3A-4149-A2FB-6E45CF2A4FB8}" type="presOf" srcId="{C63E61F8-FBEC-46E5-AF08-CBA6DC0CFD9C}" destId="{7FFA1FFC-30AF-4015-8883-B1119E658EF3}" srcOrd="0" destOrd="1" presId="urn:microsoft.com/office/officeart/2005/8/layout/chevron2"/>
    <dgm:cxn modelId="{94A65C84-BE61-4ACD-8289-570D3A108F9D}" srcId="{258A43B6-D874-40D1-B37D-D2AA004E60A0}" destId="{44535D07-7A46-4AE4-B83A-2766B87E2EEF}" srcOrd="2" destOrd="0" parTransId="{85F6889E-75E7-468E-998F-A859C4BAF044}" sibTransId="{25825829-D88E-40AC-B799-1446A54B4795}"/>
    <dgm:cxn modelId="{1755D284-3802-4900-B49E-56441451DC05}" srcId="{D89FD828-B537-42D5-8D08-A64C290F8084}" destId="{89070C31-7CA5-46CC-BED1-4C497C85E83E}" srcOrd="0" destOrd="0" parTransId="{582F892B-643A-48B3-B3F2-9D3D52ACE056}" sibTransId="{F7180F02-0BAF-4B4F-A9CF-BA82BA8F6EFF}"/>
    <dgm:cxn modelId="{0AAD0789-3BDC-4B08-AA8C-6CDF847AEB70}" type="presOf" srcId="{BFC879EB-298F-45C5-961D-A2F7B7E5D717}" destId="{7BB4B614-03DD-4E49-90D9-2167CDF06FF6}" srcOrd="0" destOrd="1" presId="urn:microsoft.com/office/officeart/2005/8/layout/chevron2"/>
    <dgm:cxn modelId="{6799D58C-D849-4F08-A44B-FC0BD5C007FC}" type="presOf" srcId="{44535D07-7A46-4AE4-B83A-2766B87E2EEF}" destId="{7FFA1FFC-30AF-4015-8883-B1119E658EF3}" srcOrd="0" destOrd="2" presId="urn:microsoft.com/office/officeart/2005/8/layout/chevron2"/>
    <dgm:cxn modelId="{E16E4097-1463-44BA-9496-A53DBBD66260}" srcId="{258A43B6-D874-40D1-B37D-D2AA004E60A0}" destId="{83DDCA20-C9BF-4388-84EE-E9F59F7E48ED}" srcOrd="0" destOrd="0" parTransId="{BFFD9835-12F1-4EFF-9C1D-FD27509D34B4}" sibTransId="{E094B46D-BF2E-4BE3-A7AC-3E8FCDC72E35}"/>
    <dgm:cxn modelId="{F52EDF9F-CAB6-486B-99AE-3D5B64BAA01B}" srcId="{38E56C1C-99EE-417A-B020-DC01C9045E53}" destId="{113FF495-D21A-4B92-A112-6B9BBDBDFF4C}" srcOrd="0" destOrd="0" parTransId="{D75BDCC4-A4FB-48FD-A758-462FF181021F}" sibTransId="{4C2C94DF-8393-4290-817E-DF9F295E3811}"/>
    <dgm:cxn modelId="{1BAB87B0-CB6E-4AEF-BE83-0B3960ED9186}" srcId="{810621FF-43F5-4ADA-993D-645B642E15C2}" destId="{38E56C1C-99EE-417A-B020-DC01C9045E53}" srcOrd="0" destOrd="0" parTransId="{7B08E352-7CD5-468C-931E-E0D46DFC10E6}" sibTransId="{90592F92-6B9B-40E3-ACF6-628B5625BB50}"/>
    <dgm:cxn modelId="{059845BA-EB32-473E-9486-7F32393FCF97}" type="presOf" srcId="{89070C31-7CA5-46CC-BED1-4C497C85E83E}" destId="{F30D5D77-CB67-4DE0-A1B5-79D9D134410F}" srcOrd="0" destOrd="0" presId="urn:microsoft.com/office/officeart/2005/8/layout/chevron2"/>
    <dgm:cxn modelId="{98D24EBA-4779-496B-9D34-DD10F0AF66F0}" srcId="{38E56C1C-99EE-417A-B020-DC01C9045E53}" destId="{BFC879EB-298F-45C5-961D-A2F7B7E5D717}" srcOrd="1" destOrd="0" parTransId="{2A7A1CF3-0BB3-4519-AB44-3FA33CB7757C}" sibTransId="{214EDA0F-103E-4514-9457-87412A1D0E0D}"/>
    <dgm:cxn modelId="{D9F172F0-304A-4C78-A612-D81CA44D5D78}" type="presOf" srcId="{83DDCA20-C9BF-4388-84EE-E9F59F7E48ED}" destId="{7FFA1FFC-30AF-4015-8883-B1119E658EF3}" srcOrd="0" destOrd="0" presId="urn:microsoft.com/office/officeart/2005/8/layout/chevron2"/>
    <dgm:cxn modelId="{DFFCF5F5-01B4-4F61-9C84-820E20C3A4A3}" srcId="{810621FF-43F5-4ADA-993D-645B642E15C2}" destId="{D89FD828-B537-42D5-8D08-A64C290F8084}" srcOrd="1" destOrd="0" parTransId="{E8DC0B78-B018-48A0-81FD-AB337AA51EA5}" sibTransId="{D6982C7E-19C0-4A79-9772-06581B8C22FF}"/>
    <dgm:cxn modelId="{F03BB778-5D5E-4020-9121-781E421265E6}" type="presParOf" srcId="{6A2FBF49-3DE0-4B79-8B06-583364349B4B}" destId="{4B282465-A63E-4A52-85D8-01F8CA7117BA}" srcOrd="0" destOrd="0" presId="urn:microsoft.com/office/officeart/2005/8/layout/chevron2"/>
    <dgm:cxn modelId="{7E7C43F9-76C9-4050-B6F5-FBF68C3DDDD5}" type="presParOf" srcId="{4B282465-A63E-4A52-85D8-01F8CA7117BA}" destId="{A62DA008-3093-4137-9ED6-E87376AB937F}" srcOrd="0" destOrd="0" presId="urn:microsoft.com/office/officeart/2005/8/layout/chevron2"/>
    <dgm:cxn modelId="{BFE3CCA8-5BA0-470C-A4B7-2866259A87F9}" type="presParOf" srcId="{4B282465-A63E-4A52-85D8-01F8CA7117BA}" destId="{7BB4B614-03DD-4E49-90D9-2167CDF06FF6}" srcOrd="1" destOrd="0" presId="urn:microsoft.com/office/officeart/2005/8/layout/chevron2"/>
    <dgm:cxn modelId="{CAED2238-06AE-4866-B8C8-DC14A8A944C4}" type="presParOf" srcId="{6A2FBF49-3DE0-4B79-8B06-583364349B4B}" destId="{777EA022-82CF-4950-B98D-B45078841525}" srcOrd="1" destOrd="0" presId="urn:microsoft.com/office/officeart/2005/8/layout/chevron2"/>
    <dgm:cxn modelId="{3177F689-B4F2-4214-87D5-365D26C22858}" type="presParOf" srcId="{6A2FBF49-3DE0-4B79-8B06-583364349B4B}" destId="{70C59857-41B4-4DAA-B639-223E822C9510}" srcOrd="2" destOrd="0" presId="urn:microsoft.com/office/officeart/2005/8/layout/chevron2"/>
    <dgm:cxn modelId="{76E9FBC7-D323-4B23-BC9B-2D2B8E48FE99}" type="presParOf" srcId="{70C59857-41B4-4DAA-B639-223E822C9510}" destId="{CD609CAA-4EBC-42FA-8BA3-9BD85A097FF6}" srcOrd="0" destOrd="0" presId="urn:microsoft.com/office/officeart/2005/8/layout/chevron2"/>
    <dgm:cxn modelId="{C3CBE136-609B-4143-89E1-0B511DFAA772}" type="presParOf" srcId="{70C59857-41B4-4DAA-B639-223E822C9510}" destId="{F30D5D77-CB67-4DE0-A1B5-79D9D134410F}" srcOrd="1" destOrd="0" presId="urn:microsoft.com/office/officeart/2005/8/layout/chevron2"/>
    <dgm:cxn modelId="{418B0034-0383-45E3-B961-989D595D6B78}" type="presParOf" srcId="{6A2FBF49-3DE0-4B79-8B06-583364349B4B}" destId="{CF4D406A-28FE-457A-A6A7-F30906E9CB4D}" srcOrd="3" destOrd="0" presId="urn:microsoft.com/office/officeart/2005/8/layout/chevron2"/>
    <dgm:cxn modelId="{65D6F241-9E3F-4A68-9D20-D0B6F6D7DD9F}" type="presParOf" srcId="{6A2FBF49-3DE0-4B79-8B06-583364349B4B}" destId="{55062B42-E87C-45FC-A9A6-8DDFB6B80BA4}" srcOrd="4" destOrd="0" presId="urn:microsoft.com/office/officeart/2005/8/layout/chevron2"/>
    <dgm:cxn modelId="{DBB848E3-8133-4783-840C-B085E5FD622B}" type="presParOf" srcId="{55062B42-E87C-45FC-A9A6-8DDFB6B80BA4}" destId="{AB30EFEC-8738-4C24-BDDA-70F8ECDF6E0F}" srcOrd="0" destOrd="0" presId="urn:microsoft.com/office/officeart/2005/8/layout/chevron2"/>
    <dgm:cxn modelId="{89427904-DB78-41F9-8C56-6AF165755C83}" type="presParOf" srcId="{55062B42-E87C-45FC-A9A6-8DDFB6B80BA4}" destId="{7FFA1FFC-30AF-4015-8883-B1119E658E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99A4CF-342B-448A-A26D-0D39FD59D06F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55D28D57-1004-46A2-A024-51B6C1AAD7BA}">
      <dgm:prSet phldrT="[Texto]"/>
      <dgm:spPr/>
      <dgm:t>
        <a:bodyPr/>
        <a:lstStyle/>
        <a:p>
          <a:r>
            <a:rPr lang="es-MX" dirty="0"/>
            <a:t>Departamento de Control de Energía</a:t>
          </a:r>
        </a:p>
      </dgm:t>
    </dgm:pt>
    <dgm:pt modelId="{89A83F12-0A3F-49E8-9D23-1939042F0E2F}" type="parTrans" cxnId="{488536C5-FC24-49D8-965A-81C65B325BAE}">
      <dgm:prSet/>
      <dgm:spPr/>
      <dgm:t>
        <a:bodyPr/>
        <a:lstStyle/>
        <a:p>
          <a:endParaRPr lang="es-MX"/>
        </a:p>
      </dgm:t>
    </dgm:pt>
    <dgm:pt modelId="{6384AC74-8C91-4C5A-96C5-EE8F713CEC68}" type="sibTrans" cxnId="{488536C5-FC24-49D8-965A-81C65B325BAE}">
      <dgm:prSet/>
      <dgm:spPr/>
      <dgm:t>
        <a:bodyPr/>
        <a:lstStyle/>
        <a:p>
          <a:pPr algn="ctr"/>
          <a:r>
            <a:rPr lang="es-MX" dirty="0"/>
            <a:t>Administrador de Maestra</a:t>
          </a:r>
        </a:p>
      </dgm:t>
    </dgm:pt>
    <dgm:pt modelId="{583FFD36-6631-4872-900E-96DCF4AABCAF}">
      <dgm:prSet phldrT="[Texto]"/>
      <dgm:spPr/>
      <dgm:t>
        <a:bodyPr/>
        <a:lstStyle/>
        <a:p>
          <a:r>
            <a:rPr lang="es-MX" dirty="0"/>
            <a:t>PMEM</a:t>
          </a:r>
        </a:p>
        <a:p>
          <a:r>
            <a:rPr lang="es-MX" dirty="0"/>
            <a:t>TRANSPORTISTA</a:t>
          </a:r>
        </a:p>
        <a:p>
          <a:r>
            <a:rPr lang="es-MX" dirty="0"/>
            <a:t>DISTRIBUIDOR</a:t>
          </a:r>
        </a:p>
        <a:p>
          <a:r>
            <a:rPr lang="es-MX" dirty="0"/>
            <a:t>GENERADOR</a:t>
          </a:r>
        </a:p>
      </dgm:t>
    </dgm:pt>
    <dgm:pt modelId="{3A70DA22-F9FB-4CC0-9EFA-7EA239863008}" type="parTrans" cxnId="{AA50FF7B-298F-4E5C-8A4B-286B679BB99F}">
      <dgm:prSet/>
      <dgm:spPr/>
      <dgm:t>
        <a:bodyPr/>
        <a:lstStyle/>
        <a:p>
          <a:endParaRPr lang="es-MX"/>
        </a:p>
      </dgm:t>
    </dgm:pt>
    <dgm:pt modelId="{354D1D84-F152-41A9-A81E-B7ED6D07F467}" type="sibTrans" cxnId="{AA50FF7B-298F-4E5C-8A4B-286B679BB99F}">
      <dgm:prSet/>
      <dgm:spPr/>
      <dgm:t>
        <a:bodyPr/>
        <a:lstStyle/>
        <a:p>
          <a:pPr algn="ctr"/>
          <a:r>
            <a:rPr lang="es-MX" dirty="0"/>
            <a:t>Encargado de Alta de Enlace de Comunicaciones</a:t>
          </a:r>
        </a:p>
      </dgm:t>
    </dgm:pt>
    <dgm:pt modelId="{F4111B14-2B07-456D-ACDF-20AA495C4EFA}">
      <dgm:prSet phldrT="[Texto]"/>
      <dgm:spPr/>
      <dgm:t>
        <a:bodyPr/>
        <a:lstStyle/>
        <a:p>
          <a:r>
            <a:rPr lang="es-MX" dirty="0"/>
            <a:t>PMEM</a:t>
          </a:r>
        </a:p>
        <a:p>
          <a:r>
            <a:rPr lang="es-MX" dirty="0"/>
            <a:t>TRANSPORTISTA</a:t>
          </a:r>
        </a:p>
        <a:p>
          <a:r>
            <a:rPr lang="es-MX" dirty="0"/>
            <a:t>DISTRIBUIDOR</a:t>
          </a:r>
        </a:p>
        <a:p>
          <a:r>
            <a:rPr lang="es-MX" dirty="0"/>
            <a:t>GENERADOR</a:t>
          </a:r>
        </a:p>
      </dgm:t>
    </dgm:pt>
    <dgm:pt modelId="{8536B24C-90D8-4C73-B165-BCB93356DC4E}" type="parTrans" cxnId="{316E5222-FD63-4C1C-A7C3-55620EAC2701}">
      <dgm:prSet/>
      <dgm:spPr/>
      <dgm:t>
        <a:bodyPr/>
        <a:lstStyle/>
        <a:p>
          <a:endParaRPr lang="es-MX"/>
        </a:p>
      </dgm:t>
    </dgm:pt>
    <dgm:pt modelId="{6540B559-A2A8-4AA6-91FD-8675A3A0D0F8}" type="sibTrans" cxnId="{316E5222-FD63-4C1C-A7C3-55620EAC2701}">
      <dgm:prSet/>
      <dgm:spPr/>
      <dgm:t>
        <a:bodyPr/>
        <a:lstStyle/>
        <a:p>
          <a:pPr algn="ctr"/>
          <a:r>
            <a:rPr lang="es-MX" dirty="0"/>
            <a:t>Administrador de Dispositivo Remoto</a:t>
          </a:r>
        </a:p>
      </dgm:t>
    </dgm:pt>
    <dgm:pt modelId="{50FE73DF-F687-4895-BEEA-1287647FD5E9}">
      <dgm:prSet phldrT="[Texto]"/>
      <dgm:spPr/>
      <dgm:t>
        <a:bodyPr/>
        <a:lstStyle/>
        <a:p>
          <a:r>
            <a:rPr lang="es-MX" dirty="0"/>
            <a:t>PMEM</a:t>
          </a:r>
        </a:p>
        <a:p>
          <a:r>
            <a:rPr lang="es-MX" dirty="0"/>
            <a:t>TRANSPORTISTA</a:t>
          </a:r>
        </a:p>
        <a:p>
          <a:r>
            <a:rPr lang="es-MX" dirty="0"/>
            <a:t>DISTRIBUIDOR</a:t>
          </a:r>
        </a:p>
        <a:p>
          <a:r>
            <a:rPr lang="es-MX" dirty="0"/>
            <a:t>GENERADOR</a:t>
          </a:r>
        </a:p>
      </dgm:t>
    </dgm:pt>
    <dgm:pt modelId="{C8443A51-86F8-4BCE-88D6-85A44A9FB352}" type="parTrans" cxnId="{34AB63A4-22F8-4A3A-992E-9A8740616849}">
      <dgm:prSet/>
      <dgm:spPr/>
      <dgm:t>
        <a:bodyPr/>
        <a:lstStyle/>
        <a:p>
          <a:endParaRPr lang="es-MX"/>
        </a:p>
      </dgm:t>
    </dgm:pt>
    <dgm:pt modelId="{43B03E86-E154-46CA-A8AC-12A559C74F24}" type="sibTrans" cxnId="{34AB63A4-22F8-4A3A-992E-9A8740616849}">
      <dgm:prSet/>
      <dgm:spPr/>
      <dgm:t>
        <a:bodyPr/>
        <a:lstStyle/>
        <a:p>
          <a:pPr algn="ctr"/>
          <a:r>
            <a:rPr lang="es-MX" dirty="0"/>
            <a:t>Encargado de Alta de Equipo</a:t>
          </a:r>
        </a:p>
      </dgm:t>
    </dgm:pt>
    <dgm:pt modelId="{4DB9CBCB-9E98-4812-A0F6-CA27A5971DCD}">
      <dgm:prSet phldrT="[Texto]"/>
      <dgm:spPr/>
      <dgm:t>
        <a:bodyPr/>
        <a:lstStyle/>
        <a:p>
          <a:r>
            <a:rPr lang="es-MX" dirty="0"/>
            <a:t>Departamento de Operación y Despacho</a:t>
          </a:r>
        </a:p>
      </dgm:t>
    </dgm:pt>
    <dgm:pt modelId="{E4E30D09-5A3F-4D52-B7D8-772AB1D94C3B}" type="parTrans" cxnId="{57079071-4683-46CB-A3AD-278942422DD7}">
      <dgm:prSet/>
      <dgm:spPr/>
      <dgm:t>
        <a:bodyPr/>
        <a:lstStyle/>
        <a:p>
          <a:endParaRPr lang="es-MX"/>
        </a:p>
      </dgm:t>
    </dgm:pt>
    <dgm:pt modelId="{B3FEEF44-21CF-411D-98C2-5D1C0016968E}" type="sibTrans" cxnId="{57079071-4683-46CB-A3AD-278942422DD7}">
      <dgm:prSet/>
      <dgm:spPr/>
      <dgm:t>
        <a:bodyPr/>
        <a:lstStyle/>
        <a:p>
          <a:pPr algn="ctr"/>
          <a:r>
            <a:rPr lang="es-MX" dirty="0"/>
            <a:t>Auditor de las Ordenes de Trabajo</a:t>
          </a:r>
        </a:p>
      </dgm:t>
    </dgm:pt>
    <dgm:pt modelId="{6350599F-47C4-452C-A7C5-D00567F4A1EC}">
      <dgm:prSet phldrT="[Texto]"/>
      <dgm:spPr/>
      <dgm:t>
        <a:bodyPr/>
        <a:lstStyle/>
        <a:p>
          <a:r>
            <a:rPr lang="es-MX" dirty="0"/>
            <a:t>Departamento de Comunicaciones y Seguridad de la Información</a:t>
          </a:r>
        </a:p>
      </dgm:t>
    </dgm:pt>
    <dgm:pt modelId="{C72FE1E0-D08D-4DDC-91E8-80725C941F49}" type="parTrans" cxnId="{655A913F-68D0-4B4B-A78C-CFCF5563EE38}">
      <dgm:prSet/>
      <dgm:spPr/>
      <dgm:t>
        <a:bodyPr/>
        <a:lstStyle/>
        <a:p>
          <a:endParaRPr lang="es-MX"/>
        </a:p>
      </dgm:t>
    </dgm:pt>
    <dgm:pt modelId="{B1DCAE9B-5B47-4A3D-8E06-5B58365B87AC}" type="sibTrans" cxnId="{655A913F-68D0-4B4B-A78C-CFCF5563EE38}">
      <dgm:prSet/>
      <dgm:spPr/>
      <dgm:t>
        <a:bodyPr/>
        <a:lstStyle/>
        <a:p>
          <a:pPr algn="ctr"/>
          <a:r>
            <a:rPr lang="es-MX" dirty="0"/>
            <a:t>Comunicaciones de Maestra</a:t>
          </a:r>
        </a:p>
      </dgm:t>
    </dgm:pt>
    <dgm:pt modelId="{4C73674A-3B95-4C1C-856B-B926DE462793}" type="asst">
      <dgm:prSet phldrT="[Texto]"/>
      <dgm:spPr/>
      <dgm:t>
        <a:bodyPr/>
        <a:lstStyle/>
        <a:p>
          <a:r>
            <a:rPr lang="es-MX" dirty="0"/>
            <a:t>PMEM</a:t>
          </a:r>
        </a:p>
        <a:p>
          <a:r>
            <a:rPr lang="es-MX" dirty="0"/>
            <a:t>TRANSPORTISTA</a:t>
          </a:r>
        </a:p>
        <a:p>
          <a:r>
            <a:rPr lang="es-MX" dirty="0"/>
            <a:t>DISTRIBUIDOR</a:t>
          </a:r>
        </a:p>
        <a:p>
          <a:r>
            <a:rPr lang="es-MX" dirty="0"/>
            <a:t>GENERADOR</a:t>
          </a:r>
        </a:p>
      </dgm:t>
    </dgm:pt>
    <dgm:pt modelId="{C8E4E900-4087-4407-83A2-ED305DFCABF2}" type="parTrans" cxnId="{701D138F-EF91-4CAA-B46D-0CD3CDEA0796}">
      <dgm:prSet/>
      <dgm:spPr/>
      <dgm:t>
        <a:bodyPr/>
        <a:lstStyle/>
        <a:p>
          <a:endParaRPr lang="es-MX"/>
        </a:p>
      </dgm:t>
    </dgm:pt>
    <dgm:pt modelId="{A4F4A7B3-29B5-4263-B2F5-F81A94EAFFA4}" type="sibTrans" cxnId="{701D138F-EF91-4CAA-B46D-0CD3CDEA0796}">
      <dgm:prSet/>
      <dgm:spPr/>
      <dgm:t>
        <a:bodyPr/>
        <a:lstStyle/>
        <a:p>
          <a:pPr algn="ctr"/>
          <a:r>
            <a:rPr lang="es-MX" dirty="0"/>
            <a:t>Coordinador de Ordenes de Trabajo</a:t>
          </a:r>
        </a:p>
      </dgm:t>
    </dgm:pt>
    <dgm:pt modelId="{17BF3DEC-D8C0-493D-8F9D-66F5B5E70311}" type="pres">
      <dgm:prSet presAssocID="{FA99A4CF-342B-448A-A26D-0D39FD59D0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C58F17B-5520-4D4C-BDC4-FB4669FF92C2}" type="pres">
      <dgm:prSet presAssocID="{55D28D57-1004-46A2-A024-51B6C1AAD7BA}" presName="hierRoot1" presStyleCnt="0">
        <dgm:presLayoutVars>
          <dgm:hierBranch val="init"/>
        </dgm:presLayoutVars>
      </dgm:prSet>
      <dgm:spPr/>
    </dgm:pt>
    <dgm:pt modelId="{5CD82414-C2BF-4B73-98B0-AF4BA387D6E2}" type="pres">
      <dgm:prSet presAssocID="{55D28D57-1004-46A2-A024-51B6C1AAD7BA}" presName="rootComposite1" presStyleCnt="0"/>
      <dgm:spPr/>
    </dgm:pt>
    <dgm:pt modelId="{24F82312-E843-4825-8AA1-CBD69293B690}" type="pres">
      <dgm:prSet presAssocID="{55D28D57-1004-46A2-A024-51B6C1AAD7BA}" presName="rootText1" presStyleLbl="node0" presStyleIdx="0" presStyleCnt="3">
        <dgm:presLayoutVars>
          <dgm:chMax/>
          <dgm:chPref val="3"/>
        </dgm:presLayoutVars>
      </dgm:prSet>
      <dgm:spPr/>
    </dgm:pt>
    <dgm:pt modelId="{CFFA9070-3263-4E0D-BC5D-6DB2A1FD8592}" type="pres">
      <dgm:prSet presAssocID="{55D28D57-1004-46A2-A024-51B6C1AAD7BA}" presName="titleText1" presStyleLbl="fgAcc0" presStyleIdx="0" presStyleCnt="3">
        <dgm:presLayoutVars>
          <dgm:chMax val="0"/>
          <dgm:chPref val="0"/>
        </dgm:presLayoutVars>
      </dgm:prSet>
      <dgm:spPr/>
    </dgm:pt>
    <dgm:pt modelId="{2E248447-C68F-4A48-B4C6-C8EBF0D7AC5E}" type="pres">
      <dgm:prSet presAssocID="{55D28D57-1004-46A2-A024-51B6C1AAD7BA}" presName="rootConnector1" presStyleLbl="node1" presStyleIdx="0" presStyleCnt="3"/>
      <dgm:spPr/>
    </dgm:pt>
    <dgm:pt modelId="{F134FB5B-99AC-4F2B-8599-00DD8F47EF34}" type="pres">
      <dgm:prSet presAssocID="{55D28D57-1004-46A2-A024-51B6C1AAD7BA}" presName="hierChild2" presStyleCnt="0"/>
      <dgm:spPr/>
    </dgm:pt>
    <dgm:pt modelId="{0465874F-F36E-4188-BD4A-BBF80F44CA39}" type="pres">
      <dgm:prSet presAssocID="{55D28D57-1004-46A2-A024-51B6C1AAD7BA}" presName="hierChild3" presStyleCnt="0"/>
      <dgm:spPr/>
    </dgm:pt>
    <dgm:pt modelId="{D507867E-7C88-4F8F-BB51-638F4E738286}" type="pres">
      <dgm:prSet presAssocID="{6350599F-47C4-452C-A7C5-D00567F4A1EC}" presName="hierRoot1" presStyleCnt="0">
        <dgm:presLayoutVars>
          <dgm:hierBranch val="init"/>
        </dgm:presLayoutVars>
      </dgm:prSet>
      <dgm:spPr/>
    </dgm:pt>
    <dgm:pt modelId="{9F790924-D4C9-4259-AEB1-F710555F553D}" type="pres">
      <dgm:prSet presAssocID="{6350599F-47C4-452C-A7C5-D00567F4A1EC}" presName="rootComposite1" presStyleCnt="0"/>
      <dgm:spPr/>
    </dgm:pt>
    <dgm:pt modelId="{E193BCF1-7E06-493C-9274-617D95E1133D}" type="pres">
      <dgm:prSet presAssocID="{6350599F-47C4-452C-A7C5-D00567F4A1EC}" presName="rootText1" presStyleLbl="node0" presStyleIdx="1" presStyleCnt="3">
        <dgm:presLayoutVars>
          <dgm:chMax/>
          <dgm:chPref val="3"/>
        </dgm:presLayoutVars>
      </dgm:prSet>
      <dgm:spPr/>
    </dgm:pt>
    <dgm:pt modelId="{E67E9B55-98C9-49BD-8AD0-EE98DAEB3A03}" type="pres">
      <dgm:prSet presAssocID="{6350599F-47C4-452C-A7C5-D00567F4A1EC}" presName="titleText1" presStyleLbl="fgAcc0" presStyleIdx="1" presStyleCnt="3">
        <dgm:presLayoutVars>
          <dgm:chMax val="0"/>
          <dgm:chPref val="0"/>
        </dgm:presLayoutVars>
      </dgm:prSet>
      <dgm:spPr/>
    </dgm:pt>
    <dgm:pt modelId="{A6DB911E-9632-41AA-A508-22449C4620E4}" type="pres">
      <dgm:prSet presAssocID="{6350599F-47C4-452C-A7C5-D00567F4A1EC}" presName="rootConnector1" presStyleLbl="node1" presStyleIdx="0" presStyleCnt="3"/>
      <dgm:spPr/>
    </dgm:pt>
    <dgm:pt modelId="{662584D5-16C3-41BA-AC7D-FCA2FFD0F816}" type="pres">
      <dgm:prSet presAssocID="{6350599F-47C4-452C-A7C5-D00567F4A1EC}" presName="hierChild2" presStyleCnt="0"/>
      <dgm:spPr/>
    </dgm:pt>
    <dgm:pt modelId="{0383487A-8FB4-4A2C-8710-F11A1A355E3E}" type="pres">
      <dgm:prSet presAssocID="{8536B24C-90D8-4C73-B165-BCB93356DC4E}" presName="Name37" presStyleLbl="parChTrans1D2" presStyleIdx="0" presStyleCnt="3"/>
      <dgm:spPr/>
    </dgm:pt>
    <dgm:pt modelId="{3D6D8959-1214-432F-9D31-5B94BF774801}" type="pres">
      <dgm:prSet presAssocID="{F4111B14-2B07-456D-ACDF-20AA495C4EFA}" presName="hierRoot2" presStyleCnt="0">
        <dgm:presLayoutVars>
          <dgm:hierBranch val="init"/>
        </dgm:presLayoutVars>
      </dgm:prSet>
      <dgm:spPr/>
    </dgm:pt>
    <dgm:pt modelId="{979FC5BD-B9B2-40FF-811E-507AD110C4AB}" type="pres">
      <dgm:prSet presAssocID="{F4111B14-2B07-456D-ACDF-20AA495C4EFA}" presName="rootComposite" presStyleCnt="0"/>
      <dgm:spPr/>
    </dgm:pt>
    <dgm:pt modelId="{A8A5DBEB-83F6-4B22-83EB-B5E9F654A40D}" type="pres">
      <dgm:prSet presAssocID="{F4111B14-2B07-456D-ACDF-20AA495C4EFA}" presName="rootText" presStyleLbl="node1" presStyleIdx="0" presStyleCnt="3">
        <dgm:presLayoutVars>
          <dgm:chMax/>
          <dgm:chPref val="3"/>
        </dgm:presLayoutVars>
      </dgm:prSet>
      <dgm:spPr/>
    </dgm:pt>
    <dgm:pt modelId="{2EA80ECC-9060-4EB8-8FA3-647442B7F04B}" type="pres">
      <dgm:prSet presAssocID="{F4111B14-2B07-456D-ACDF-20AA495C4EFA}" presName="titleText2" presStyleLbl="fgAcc1" presStyleIdx="0" presStyleCnt="3" custLinFactNeighborY="18129">
        <dgm:presLayoutVars>
          <dgm:chMax val="0"/>
          <dgm:chPref val="0"/>
        </dgm:presLayoutVars>
      </dgm:prSet>
      <dgm:spPr/>
    </dgm:pt>
    <dgm:pt modelId="{E7A96CCE-4F87-4C26-BCAF-CBC386513F18}" type="pres">
      <dgm:prSet presAssocID="{F4111B14-2B07-456D-ACDF-20AA495C4EFA}" presName="rootConnector" presStyleLbl="node2" presStyleIdx="0" presStyleCnt="0"/>
      <dgm:spPr/>
    </dgm:pt>
    <dgm:pt modelId="{ED2E24C7-62C0-424A-B574-9DF4F3801CE9}" type="pres">
      <dgm:prSet presAssocID="{F4111B14-2B07-456D-ACDF-20AA495C4EFA}" presName="hierChild4" presStyleCnt="0"/>
      <dgm:spPr/>
    </dgm:pt>
    <dgm:pt modelId="{67AA98D8-3473-4019-9A43-EEDAF0D6F324}" type="pres">
      <dgm:prSet presAssocID="{3A70DA22-F9FB-4CC0-9EFA-7EA239863008}" presName="Name37" presStyleLbl="parChTrans1D3" presStyleIdx="0" presStyleCnt="1"/>
      <dgm:spPr/>
    </dgm:pt>
    <dgm:pt modelId="{5D058098-2207-4B05-BA54-8B26FFC08BDA}" type="pres">
      <dgm:prSet presAssocID="{583FFD36-6631-4872-900E-96DCF4AABCAF}" presName="hierRoot2" presStyleCnt="0">
        <dgm:presLayoutVars>
          <dgm:hierBranch val="init"/>
        </dgm:presLayoutVars>
      </dgm:prSet>
      <dgm:spPr/>
    </dgm:pt>
    <dgm:pt modelId="{065D4AF0-838A-4782-BD05-FEF5D05E4EB7}" type="pres">
      <dgm:prSet presAssocID="{583FFD36-6631-4872-900E-96DCF4AABCAF}" presName="rootComposite" presStyleCnt="0"/>
      <dgm:spPr/>
    </dgm:pt>
    <dgm:pt modelId="{857041D8-8C23-4D0B-8029-EBBE39E2D1FC}" type="pres">
      <dgm:prSet presAssocID="{583FFD36-6631-4872-900E-96DCF4AABCAF}" presName="rootText" presStyleLbl="node1" presStyleIdx="1" presStyleCnt="3" custLinFactNeighborY="-2766">
        <dgm:presLayoutVars>
          <dgm:chMax/>
          <dgm:chPref val="3"/>
        </dgm:presLayoutVars>
      </dgm:prSet>
      <dgm:spPr/>
    </dgm:pt>
    <dgm:pt modelId="{2B27C8F0-5F5C-43A5-B8AB-896BE4432E7F}" type="pres">
      <dgm:prSet presAssocID="{583FFD36-6631-4872-900E-96DCF4AABCAF}" presName="titleText2" presStyleLbl="fgAcc1" presStyleIdx="1" presStyleCnt="3" custLinFactNeighborX="1622" custLinFactNeighborY="32904">
        <dgm:presLayoutVars>
          <dgm:chMax val="0"/>
          <dgm:chPref val="0"/>
        </dgm:presLayoutVars>
      </dgm:prSet>
      <dgm:spPr/>
    </dgm:pt>
    <dgm:pt modelId="{B31CC747-2D18-4061-A140-19D05591E957}" type="pres">
      <dgm:prSet presAssocID="{583FFD36-6631-4872-900E-96DCF4AABCAF}" presName="rootConnector" presStyleLbl="node3" presStyleIdx="0" presStyleCnt="0"/>
      <dgm:spPr/>
    </dgm:pt>
    <dgm:pt modelId="{5C392BBA-F905-4442-8494-8916FEBF9265}" type="pres">
      <dgm:prSet presAssocID="{583FFD36-6631-4872-900E-96DCF4AABCAF}" presName="hierChild4" presStyleCnt="0"/>
      <dgm:spPr/>
    </dgm:pt>
    <dgm:pt modelId="{2D6B640B-4787-4B55-A5FD-68859F846C0C}" type="pres">
      <dgm:prSet presAssocID="{583FFD36-6631-4872-900E-96DCF4AABCAF}" presName="hierChild5" presStyleCnt="0"/>
      <dgm:spPr/>
    </dgm:pt>
    <dgm:pt modelId="{4E848D9C-7649-49BD-97CC-84D63B0D04A3}" type="pres">
      <dgm:prSet presAssocID="{F4111B14-2B07-456D-ACDF-20AA495C4EFA}" presName="hierChild5" presStyleCnt="0"/>
      <dgm:spPr/>
    </dgm:pt>
    <dgm:pt modelId="{F0F9AEA5-BEDB-4E9E-AD14-5267B0049DEF}" type="pres">
      <dgm:prSet presAssocID="{C8443A51-86F8-4BCE-88D6-85A44A9FB352}" presName="Name37" presStyleLbl="parChTrans1D2" presStyleIdx="1" presStyleCnt="3"/>
      <dgm:spPr/>
    </dgm:pt>
    <dgm:pt modelId="{A4FDBD72-63A6-405B-B4CB-CCB0BBDFA322}" type="pres">
      <dgm:prSet presAssocID="{50FE73DF-F687-4895-BEEA-1287647FD5E9}" presName="hierRoot2" presStyleCnt="0">
        <dgm:presLayoutVars>
          <dgm:hierBranch val="init"/>
        </dgm:presLayoutVars>
      </dgm:prSet>
      <dgm:spPr/>
    </dgm:pt>
    <dgm:pt modelId="{8EF9B34D-A530-41B9-82A0-B0040D88564B}" type="pres">
      <dgm:prSet presAssocID="{50FE73DF-F687-4895-BEEA-1287647FD5E9}" presName="rootComposite" presStyleCnt="0"/>
      <dgm:spPr/>
    </dgm:pt>
    <dgm:pt modelId="{6D4C5F31-077D-4127-A5C2-FA5FEF5AE067}" type="pres">
      <dgm:prSet presAssocID="{50FE73DF-F687-4895-BEEA-1287647FD5E9}" presName="rootText" presStyleLbl="node1" presStyleIdx="2" presStyleCnt="3">
        <dgm:presLayoutVars>
          <dgm:chMax/>
          <dgm:chPref val="3"/>
        </dgm:presLayoutVars>
      </dgm:prSet>
      <dgm:spPr/>
    </dgm:pt>
    <dgm:pt modelId="{992F7848-ADFB-4CD8-8C94-FEE5E819C068}" type="pres">
      <dgm:prSet presAssocID="{50FE73DF-F687-4895-BEEA-1287647FD5E9}" presName="titleText2" presStyleLbl="fgAcc1" presStyleIdx="2" presStyleCnt="3" custLinFactNeighborY="18129">
        <dgm:presLayoutVars>
          <dgm:chMax val="0"/>
          <dgm:chPref val="0"/>
        </dgm:presLayoutVars>
      </dgm:prSet>
      <dgm:spPr/>
    </dgm:pt>
    <dgm:pt modelId="{07C59CCA-D29B-41C3-9E93-40DFD529DAB0}" type="pres">
      <dgm:prSet presAssocID="{50FE73DF-F687-4895-BEEA-1287647FD5E9}" presName="rootConnector" presStyleLbl="node2" presStyleIdx="0" presStyleCnt="0"/>
      <dgm:spPr/>
    </dgm:pt>
    <dgm:pt modelId="{BF0D00C3-E5F7-41A5-B656-7E5DC6312AAB}" type="pres">
      <dgm:prSet presAssocID="{50FE73DF-F687-4895-BEEA-1287647FD5E9}" presName="hierChild4" presStyleCnt="0"/>
      <dgm:spPr/>
    </dgm:pt>
    <dgm:pt modelId="{FA9F6E31-4F33-4EF9-8445-829EC49FBF53}" type="pres">
      <dgm:prSet presAssocID="{50FE73DF-F687-4895-BEEA-1287647FD5E9}" presName="hierChild5" presStyleCnt="0"/>
      <dgm:spPr/>
    </dgm:pt>
    <dgm:pt modelId="{F82D3903-07B8-40B4-BEF4-282A2C23B9DE}" type="pres">
      <dgm:prSet presAssocID="{6350599F-47C4-452C-A7C5-D00567F4A1EC}" presName="hierChild3" presStyleCnt="0"/>
      <dgm:spPr/>
    </dgm:pt>
    <dgm:pt modelId="{898AA3D9-2E52-4BEA-BA22-31D4392CF212}" type="pres">
      <dgm:prSet presAssocID="{C8E4E900-4087-4407-83A2-ED305DFCABF2}" presName="Name96" presStyleLbl="parChTrans1D2" presStyleIdx="2" presStyleCnt="3"/>
      <dgm:spPr/>
    </dgm:pt>
    <dgm:pt modelId="{B91C9EAA-82E2-4170-A828-F73D8E97BE8D}" type="pres">
      <dgm:prSet presAssocID="{4C73674A-3B95-4C1C-856B-B926DE462793}" presName="hierRoot3" presStyleCnt="0">
        <dgm:presLayoutVars>
          <dgm:hierBranch val="init"/>
        </dgm:presLayoutVars>
      </dgm:prSet>
      <dgm:spPr/>
    </dgm:pt>
    <dgm:pt modelId="{9675CE10-28C1-4F9D-BEA8-3969D1CDE0C7}" type="pres">
      <dgm:prSet presAssocID="{4C73674A-3B95-4C1C-856B-B926DE462793}" presName="rootComposite3" presStyleCnt="0"/>
      <dgm:spPr/>
    </dgm:pt>
    <dgm:pt modelId="{FA44A5D0-5A69-480A-ACF9-7366DBEF3094}" type="pres">
      <dgm:prSet presAssocID="{4C73674A-3B95-4C1C-856B-B926DE462793}" presName="rootText3" presStyleLbl="asst1" presStyleIdx="0" presStyleCnt="1">
        <dgm:presLayoutVars>
          <dgm:chPref val="3"/>
        </dgm:presLayoutVars>
      </dgm:prSet>
      <dgm:spPr/>
    </dgm:pt>
    <dgm:pt modelId="{600DCA0C-DCC6-4C00-933F-19401D92BA2B}" type="pres">
      <dgm:prSet presAssocID="{4C73674A-3B95-4C1C-856B-B926DE462793}" presName="titleText3" presStyleLbl="fgAcc2" presStyleIdx="0" presStyleCnt="1" custLinFactNeighborY="20249">
        <dgm:presLayoutVars>
          <dgm:chMax val="0"/>
          <dgm:chPref val="0"/>
        </dgm:presLayoutVars>
      </dgm:prSet>
      <dgm:spPr/>
    </dgm:pt>
    <dgm:pt modelId="{D2510D2A-6751-4A9C-89A3-6217FAB83790}" type="pres">
      <dgm:prSet presAssocID="{4C73674A-3B95-4C1C-856B-B926DE462793}" presName="rootConnector3" presStyleLbl="asst1" presStyleIdx="0" presStyleCnt="1"/>
      <dgm:spPr/>
    </dgm:pt>
    <dgm:pt modelId="{088F4A01-739F-44CB-AE01-30F8626404B4}" type="pres">
      <dgm:prSet presAssocID="{4C73674A-3B95-4C1C-856B-B926DE462793}" presName="hierChild6" presStyleCnt="0"/>
      <dgm:spPr/>
    </dgm:pt>
    <dgm:pt modelId="{B945A9AE-7343-4D79-B96A-E24412EEB26C}" type="pres">
      <dgm:prSet presAssocID="{4C73674A-3B95-4C1C-856B-B926DE462793}" presName="hierChild7" presStyleCnt="0"/>
      <dgm:spPr/>
    </dgm:pt>
    <dgm:pt modelId="{41F6E105-A12E-439C-9118-4A2D45EF9CC3}" type="pres">
      <dgm:prSet presAssocID="{4DB9CBCB-9E98-4812-A0F6-CA27A5971DCD}" presName="hierRoot1" presStyleCnt="0">
        <dgm:presLayoutVars>
          <dgm:hierBranch val="init"/>
        </dgm:presLayoutVars>
      </dgm:prSet>
      <dgm:spPr/>
    </dgm:pt>
    <dgm:pt modelId="{97D246B1-CEB9-4809-9623-7C5A4D6619EB}" type="pres">
      <dgm:prSet presAssocID="{4DB9CBCB-9E98-4812-A0F6-CA27A5971DCD}" presName="rootComposite1" presStyleCnt="0"/>
      <dgm:spPr/>
    </dgm:pt>
    <dgm:pt modelId="{1D1ECD18-9D31-491C-9EE5-A362D66BCE1A}" type="pres">
      <dgm:prSet presAssocID="{4DB9CBCB-9E98-4812-A0F6-CA27A5971DCD}" presName="rootText1" presStyleLbl="node0" presStyleIdx="2" presStyleCnt="3">
        <dgm:presLayoutVars>
          <dgm:chMax/>
          <dgm:chPref val="3"/>
        </dgm:presLayoutVars>
      </dgm:prSet>
      <dgm:spPr/>
    </dgm:pt>
    <dgm:pt modelId="{1702E853-FFE3-48C1-B53A-83826C4F7A78}" type="pres">
      <dgm:prSet presAssocID="{4DB9CBCB-9E98-4812-A0F6-CA27A5971DCD}" presName="titleText1" presStyleLbl="fgAcc0" presStyleIdx="2" presStyleCnt="3">
        <dgm:presLayoutVars>
          <dgm:chMax val="0"/>
          <dgm:chPref val="0"/>
        </dgm:presLayoutVars>
      </dgm:prSet>
      <dgm:spPr/>
    </dgm:pt>
    <dgm:pt modelId="{A135FE5C-3C4A-44FB-BFD4-09594E086ADC}" type="pres">
      <dgm:prSet presAssocID="{4DB9CBCB-9E98-4812-A0F6-CA27A5971DCD}" presName="rootConnector1" presStyleLbl="node1" presStyleIdx="2" presStyleCnt="3"/>
      <dgm:spPr/>
    </dgm:pt>
    <dgm:pt modelId="{88590274-1441-49A7-8791-A66C0CD76A1F}" type="pres">
      <dgm:prSet presAssocID="{4DB9CBCB-9E98-4812-A0F6-CA27A5971DCD}" presName="hierChild2" presStyleCnt="0"/>
      <dgm:spPr/>
    </dgm:pt>
    <dgm:pt modelId="{D1745B17-B09B-4A51-BD06-63CBA7ECFBA5}" type="pres">
      <dgm:prSet presAssocID="{4DB9CBCB-9E98-4812-A0F6-CA27A5971DCD}" presName="hierChild3" presStyleCnt="0"/>
      <dgm:spPr/>
    </dgm:pt>
  </dgm:ptLst>
  <dgm:cxnLst>
    <dgm:cxn modelId="{350FD301-0BB5-4ECD-B708-AF1A20CCE46A}" type="presOf" srcId="{6384AC74-8C91-4C5A-96C5-EE8F713CEC68}" destId="{CFFA9070-3263-4E0D-BC5D-6DB2A1FD8592}" srcOrd="0" destOrd="0" presId="urn:microsoft.com/office/officeart/2008/layout/NameandTitleOrganizationalChart"/>
    <dgm:cxn modelId="{DFF64010-85AD-4DBD-B22F-3299A12D1373}" type="presOf" srcId="{43B03E86-E154-46CA-A8AC-12A559C74F24}" destId="{992F7848-ADFB-4CD8-8C94-FEE5E819C068}" srcOrd="0" destOrd="0" presId="urn:microsoft.com/office/officeart/2008/layout/NameandTitleOrganizationalChart"/>
    <dgm:cxn modelId="{DE9D521D-7F99-499E-8F26-5C6D0E6FFAD2}" type="presOf" srcId="{B3FEEF44-21CF-411D-98C2-5D1C0016968E}" destId="{1702E853-FFE3-48C1-B53A-83826C4F7A78}" srcOrd="0" destOrd="0" presId="urn:microsoft.com/office/officeart/2008/layout/NameandTitleOrganizationalChart"/>
    <dgm:cxn modelId="{316E5222-FD63-4C1C-A7C3-55620EAC2701}" srcId="{6350599F-47C4-452C-A7C5-D00567F4A1EC}" destId="{F4111B14-2B07-456D-ACDF-20AA495C4EFA}" srcOrd="1" destOrd="0" parTransId="{8536B24C-90D8-4C73-B165-BCB93356DC4E}" sibTransId="{6540B559-A2A8-4AA6-91FD-8675A3A0D0F8}"/>
    <dgm:cxn modelId="{B399C42E-4A24-4472-A4FE-20F2E652C325}" type="presOf" srcId="{8536B24C-90D8-4C73-B165-BCB93356DC4E}" destId="{0383487A-8FB4-4A2C-8710-F11A1A355E3E}" srcOrd="0" destOrd="0" presId="urn:microsoft.com/office/officeart/2008/layout/NameandTitleOrganizationalChart"/>
    <dgm:cxn modelId="{53E3DD2E-0893-4D67-812A-CEBF211EF9C3}" type="presOf" srcId="{50FE73DF-F687-4895-BEEA-1287647FD5E9}" destId="{6D4C5F31-077D-4127-A5C2-FA5FEF5AE067}" srcOrd="0" destOrd="0" presId="urn:microsoft.com/office/officeart/2008/layout/NameandTitleOrganizationalChart"/>
    <dgm:cxn modelId="{6305533A-605C-4180-9FD8-75388334C19D}" type="presOf" srcId="{A4F4A7B3-29B5-4263-B2F5-F81A94EAFFA4}" destId="{600DCA0C-DCC6-4C00-933F-19401D92BA2B}" srcOrd="0" destOrd="0" presId="urn:microsoft.com/office/officeart/2008/layout/NameandTitleOrganizationalChart"/>
    <dgm:cxn modelId="{655A913F-68D0-4B4B-A78C-CFCF5563EE38}" srcId="{FA99A4CF-342B-448A-A26D-0D39FD59D06F}" destId="{6350599F-47C4-452C-A7C5-D00567F4A1EC}" srcOrd="1" destOrd="0" parTransId="{C72FE1E0-D08D-4DDC-91E8-80725C941F49}" sibTransId="{B1DCAE9B-5B47-4A3D-8E06-5B58365B87AC}"/>
    <dgm:cxn modelId="{B0C06D61-BBEB-4620-AA9C-9E9430486D3B}" type="presOf" srcId="{55D28D57-1004-46A2-A024-51B6C1AAD7BA}" destId="{2E248447-C68F-4A48-B4C6-C8EBF0D7AC5E}" srcOrd="1" destOrd="0" presId="urn:microsoft.com/office/officeart/2008/layout/NameandTitleOrganizationalChart"/>
    <dgm:cxn modelId="{CFFB2143-83F3-4CAC-95BA-74201C58D88C}" type="presOf" srcId="{C8443A51-86F8-4BCE-88D6-85A44A9FB352}" destId="{F0F9AEA5-BEDB-4E9E-AD14-5267B0049DEF}" srcOrd="0" destOrd="0" presId="urn:microsoft.com/office/officeart/2008/layout/NameandTitleOrganizationalChart"/>
    <dgm:cxn modelId="{47E93464-2A4D-495D-A75B-E01618C2AAAD}" type="presOf" srcId="{4C73674A-3B95-4C1C-856B-B926DE462793}" destId="{FA44A5D0-5A69-480A-ACF9-7366DBEF3094}" srcOrd="0" destOrd="0" presId="urn:microsoft.com/office/officeart/2008/layout/NameandTitleOrganizationalChart"/>
    <dgm:cxn modelId="{1B9D9344-CF91-4DB5-B9DE-E4329A924180}" type="presOf" srcId="{FA99A4CF-342B-448A-A26D-0D39FD59D06F}" destId="{17BF3DEC-D8C0-493D-8F9D-66F5B5E70311}" srcOrd="0" destOrd="0" presId="urn:microsoft.com/office/officeart/2008/layout/NameandTitleOrganizationalChart"/>
    <dgm:cxn modelId="{4D68B04B-DC36-46C4-AE3F-9D5DF5DEA8F3}" type="presOf" srcId="{6540B559-A2A8-4AA6-91FD-8675A3A0D0F8}" destId="{2EA80ECC-9060-4EB8-8FA3-647442B7F04B}" srcOrd="0" destOrd="0" presId="urn:microsoft.com/office/officeart/2008/layout/NameandTitleOrganizationalChart"/>
    <dgm:cxn modelId="{D6534E4D-2619-45C7-8055-1E71E5F387A3}" type="presOf" srcId="{50FE73DF-F687-4895-BEEA-1287647FD5E9}" destId="{07C59CCA-D29B-41C3-9E93-40DFD529DAB0}" srcOrd="1" destOrd="0" presId="urn:microsoft.com/office/officeart/2008/layout/NameandTitleOrganizationalChart"/>
    <dgm:cxn modelId="{2A021050-0D63-4B5E-97E9-084ECC4BFEF7}" type="presOf" srcId="{F4111B14-2B07-456D-ACDF-20AA495C4EFA}" destId="{E7A96CCE-4F87-4C26-BCAF-CBC386513F18}" srcOrd="1" destOrd="0" presId="urn:microsoft.com/office/officeart/2008/layout/NameandTitleOrganizationalChart"/>
    <dgm:cxn modelId="{57079071-4683-46CB-A3AD-278942422DD7}" srcId="{FA99A4CF-342B-448A-A26D-0D39FD59D06F}" destId="{4DB9CBCB-9E98-4812-A0F6-CA27A5971DCD}" srcOrd="2" destOrd="0" parTransId="{E4E30D09-5A3F-4D52-B7D8-772AB1D94C3B}" sibTransId="{B3FEEF44-21CF-411D-98C2-5D1C0016968E}"/>
    <dgm:cxn modelId="{AA50FF7B-298F-4E5C-8A4B-286B679BB99F}" srcId="{F4111B14-2B07-456D-ACDF-20AA495C4EFA}" destId="{583FFD36-6631-4872-900E-96DCF4AABCAF}" srcOrd="0" destOrd="0" parTransId="{3A70DA22-F9FB-4CC0-9EFA-7EA239863008}" sibTransId="{354D1D84-F152-41A9-A81E-B7ED6D07F467}"/>
    <dgm:cxn modelId="{701D138F-EF91-4CAA-B46D-0CD3CDEA0796}" srcId="{6350599F-47C4-452C-A7C5-D00567F4A1EC}" destId="{4C73674A-3B95-4C1C-856B-B926DE462793}" srcOrd="0" destOrd="0" parTransId="{C8E4E900-4087-4407-83A2-ED305DFCABF2}" sibTransId="{A4F4A7B3-29B5-4263-B2F5-F81A94EAFFA4}"/>
    <dgm:cxn modelId="{76900690-186F-4B7A-BC2B-2D930167A0BC}" type="presOf" srcId="{354D1D84-F152-41A9-A81E-B7ED6D07F467}" destId="{2B27C8F0-5F5C-43A5-B8AB-896BE4432E7F}" srcOrd="0" destOrd="0" presId="urn:microsoft.com/office/officeart/2008/layout/NameandTitleOrganizationalChart"/>
    <dgm:cxn modelId="{E5F97395-8807-4C37-A5B5-6BFF9265FCCF}" type="presOf" srcId="{3A70DA22-F9FB-4CC0-9EFA-7EA239863008}" destId="{67AA98D8-3473-4019-9A43-EEDAF0D6F324}" srcOrd="0" destOrd="0" presId="urn:microsoft.com/office/officeart/2008/layout/NameandTitleOrganizationalChart"/>
    <dgm:cxn modelId="{2E90129E-83AF-410D-A11B-091DBFFDE222}" type="presOf" srcId="{4C73674A-3B95-4C1C-856B-B926DE462793}" destId="{D2510D2A-6751-4A9C-89A3-6217FAB83790}" srcOrd="1" destOrd="0" presId="urn:microsoft.com/office/officeart/2008/layout/NameandTitleOrganizationalChart"/>
    <dgm:cxn modelId="{34AB63A4-22F8-4A3A-992E-9A8740616849}" srcId="{6350599F-47C4-452C-A7C5-D00567F4A1EC}" destId="{50FE73DF-F687-4895-BEEA-1287647FD5E9}" srcOrd="2" destOrd="0" parTransId="{C8443A51-86F8-4BCE-88D6-85A44A9FB352}" sibTransId="{43B03E86-E154-46CA-A8AC-12A559C74F24}"/>
    <dgm:cxn modelId="{CF5E01B4-BD9B-4B5B-A3BF-1EF03A067A23}" type="presOf" srcId="{C8E4E900-4087-4407-83A2-ED305DFCABF2}" destId="{898AA3D9-2E52-4BEA-BA22-31D4392CF212}" srcOrd="0" destOrd="0" presId="urn:microsoft.com/office/officeart/2008/layout/NameandTitleOrganizationalChart"/>
    <dgm:cxn modelId="{978055B9-5F92-4651-9794-08E76D4730F7}" type="presOf" srcId="{583FFD36-6631-4872-900E-96DCF4AABCAF}" destId="{B31CC747-2D18-4061-A140-19D05591E957}" srcOrd="1" destOrd="0" presId="urn:microsoft.com/office/officeart/2008/layout/NameandTitleOrganizationalChart"/>
    <dgm:cxn modelId="{B458A8C2-E50C-4525-A840-47A1EA56060E}" type="presOf" srcId="{6350599F-47C4-452C-A7C5-D00567F4A1EC}" destId="{E193BCF1-7E06-493C-9274-617D95E1133D}" srcOrd="0" destOrd="0" presId="urn:microsoft.com/office/officeart/2008/layout/NameandTitleOrganizationalChart"/>
    <dgm:cxn modelId="{488536C5-FC24-49D8-965A-81C65B325BAE}" srcId="{FA99A4CF-342B-448A-A26D-0D39FD59D06F}" destId="{55D28D57-1004-46A2-A024-51B6C1AAD7BA}" srcOrd="0" destOrd="0" parTransId="{89A83F12-0A3F-49E8-9D23-1939042F0E2F}" sibTransId="{6384AC74-8C91-4C5A-96C5-EE8F713CEC68}"/>
    <dgm:cxn modelId="{C19365D0-2B28-4CC9-B2C9-6D4D2F6F5665}" type="presOf" srcId="{55D28D57-1004-46A2-A024-51B6C1AAD7BA}" destId="{24F82312-E843-4825-8AA1-CBD69293B690}" srcOrd="0" destOrd="0" presId="urn:microsoft.com/office/officeart/2008/layout/NameandTitleOrganizationalChart"/>
    <dgm:cxn modelId="{ED294DD6-0B36-4F85-B7E3-EF98CF2E3557}" type="presOf" srcId="{6350599F-47C4-452C-A7C5-D00567F4A1EC}" destId="{A6DB911E-9632-41AA-A508-22449C4620E4}" srcOrd="1" destOrd="0" presId="urn:microsoft.com/office/officeart/2008/layout/NameandTitleOrganizationalChart"/>
    <dgm:cxn modelId="{6A22A2DE-56C0-4C9B-BD39-E5951FDDEA5C}" type="presOf" srcId="{B1DCAE9B-5B47-4A3D-8E06-5B58365B87AC}" destId="{E67E9B55-98C9-49BD-8AD0-EE98DAEB3A03}" srcOrd="0" destOrd="0" presId="urn:microsoft.com/office/officeart/2008/layout/NameandTitleOrganizationalChart"/>
    <dgm:cxn modelId="{7C701DE2-75FA-44E5-AA5C-43FE53EBE8B8}" type="presOf" srcId="{F4111B14-2B07-456D-ACDF-20AA495C4EFA}" destId="{A8A5DBEB-83F6-4B22-83EB-B5E9F654A40D}" srcOrd="0" destOrd="0" presId="urn:microsoft.com/office/officeart/2008/layout/NameandTitleOrganizationalChart"/>
    <dgm:cxn modelId="{E0AFF3E2-71B3-4A3E-8395-242CF9D57878}" type="presOf" srcId="{583FFD36-6631-4872-900E-96DCF4AABCAF}" destId="{857041D8-8C23-4D0B-8029-EBBE39E2D1FC}" srcOrd="0" destOrd="0" presId="urn:microsoft.com/office/officeart/2008/layout/NameandTitleOrganizationalChart"/>
    <dgm:cxn modelId="{190623E8-9643-43AD-894B-1DF011128CE4}" type="presOf" srcId="{4DB9CBCB-9E98-4812-A0F6-CA27A5971DCD}" destId="{1D1ECD18-9D31-491C-9EE5-A362D66BCE1A}" srcOrd="0" destOrd="0" presId="urn:microsoft.com/office/officeart/2008/layout/NameandTitleOrganizationalChart"/>
    <dgm:cxn modelId="{2457ADF7-715B-40FB-9C41-F3E289DC3FBB}" type="presOf" srcId="{4DB9CBCB-9E98-4812-A0F6-CA27A5971DCD}" destId="{A135FE5C-3C4A-44FB-BFD4-09594E086ADC}" srcOrd="1" destOrd="0" presId="urn:microsoft.com/office/officeart/2008/layout/NameandTitleOrganizationalChart"/>
    <dgm:cxn modelId="{96290577-5D2E-432D-8DFA-5471F18910C9}" type="presParOf" srcId="{17BF3DEC-D8C0-493D-8F9D-66F5B5E70311}" destId="{7C58F17B-5520-4D4C-BDC4-FB4669FF92C2}" srcOrd="0" destOrd="0" presId="urn:microsoft.com/office/officeart/2008/layout/NameandTitleOrganizationalChart"/>
    <dgm:cxn modelId="{D7CA6847-37CF-4A74-8C73-8604498C6C18}" type="presParOf" srcId="{7C58F17B-5520-4D4C-BDC4-FB4669FF92C2}" destId="{5CD82414-C2BF-4B73-98B0-AF4BA387D6E2}" srcOrd="0" destOrd="0" presId="urn:microsoft.com/office/officeart/2008/layout/NameandTitleOrganizationalChart"/>
    <dgm:cxn modelId="{FD18E157-1117-4DE6-B356-12C6501DA16A}" type="presParOf" srcId="{5CD82414-C2BF-4B73-98B0-AF4BA387D6E2}" destId="{24F82312-E843-4825-8AA1-CBD69293B690}" srcOrd="0" destOrd="0" presId="urn:microsoft.com/office/officeart/2008/layout/NameandTitleOrganizationalChart"/>
    <dgm:cxn modelId="{D9017D64-31F4-40B7-90EB-9403C975CF6B}" type="presParOf" srcId="{5CD82414-C2BF-4B73-98B0-AF4BA387D6E2}" destId="{CFFA9070-3263-4E0D-BC5D-6DB2A1FD8592}" srcOrd="1" destOrd="0" presId="urn:microsoft.com/office/officeart/2008/layout/NameandTitleOrganizationalChart"/>
    <dgm:cxn modelId="{1C29F87A-661B-495C-89CB-FE57F58B803B}" type="presParOf" srcId="{5CD82414-C2BF-4B73-98B0-AF4BA387D6E2}" destId="{2E248447-C68F-4A48-B4C6-C8EBF0D7AC5E}" srcOrd="2" destOrd="0" presId="urn:microsoft.com/office/officeart/2008/layout/NameandTitleOrganizationalChart"/>
    <dgm:cxn modelId="{EA6EC254-CAFD-421B-9A46-AC508C48B826}" type="presParOf" srcId="{7C58F17B-5520-4D4C-BDC4-FB4669FF92C2}" destId="{F134FB5B-99AC-4F2B-8599-00DD8F47EF34}" srcOrd="1" destOrd="0" presId="urn:microsoft.com/office/officeart/2008/layout/NameandTitleOrganizationalChart"/>
    <dgm:cxn modelId="{4F4A9ADF-CA40-4179-9B3E-D666D834C4AF}" type="presParOf" srcId="{7C58F17B-5520-4D4C-BDC4-FB4669FF92C2}" destId="{0465874F-F36E-4188-BD4A-BBF80F44CA39}" srcOrd="2" destOrd="0" presId="urn:microsoft.com/office/officeart/2008/layout/NameandTitleOrganizationalChart"/>
    <dgm:cxn modelId="{77478646-171B-4A30-B179-B66FB2B64FFD}" type="presParOf" srcId="{17BF3DEC-D8C0-493D-8F9D-66F5B5E70311}" destId="{D507867E-7C88-4F8F-BB51-638F4E738286}" srcOrd="1" destOrd="0" presId="urn:microsoft.com/office/officeart/2008/layout/NameandTitleOrganizationalChart"/>
    <dgm:cxn modelId="{26B11959-2883-47E8-A121-52819C1D8886}" type="presParOf" srcId="{D507867E-7C88-4F8F-BB51-638F4E738286}" destId="{9F790924-D4C9-4259-AEB1-F710555F553D}" srcOrd="0" destOrd="0" presId="urn:microsoft.com/office/officeart/2008/layout/NameandTitleOrganizationalChart"/>
    <dgm:cxn modelId="{83FE81CA-7145-45C2-BEFF-B7D8C402AED3}" type="presParOf" srcId="{9F790924-D4C9-4259-AEB1-F710555F553D}" destId="{E193BCF1-7E06-493C-9274-617D95E1133D}" srcOrd="0" destOrd="0" presId="urn:microsoft.com/office/officeart/2008/layout/NameandTitleOrganizationalChart"/>
    <dgm:cxn modelId="{8B39B200-C82A-44FE-A8AA-184E57C79DC4}" type="presParOf" srcId="{9F790924-D4C9-4259-AEB1-F710555F553D}" destId="{E67E9B55-98C9-49BD-8AD0-EE98DAEB3A03}" srcOrd="1" destOrd="0" presId="urn:microsoft.com/office/officeart/2008/layout/NameandTitleOrganizationalChart"/>
    <dgm:cxn modelId="{B5952FC0-CADB-45EE-AA32-B31DC5A40E84}" type="presParOf" srcId="{9F790924-D4C9-4259-AEB1-F710555F553D}" destId="{A6DB911E-9632-41AA-A508-22449C4620E4}" srcOrd="2" destOrd="0" presId="urn:microsoft.com/office/officeart/2008/layout/NameandTitleOrganizationalChart"/>
    <dgm:cxn modelId="{8BE83905-CA6B-48A9-A405-1AFBA91DB2F2}" type="presParOf" srcId="{D507867E-7C88-4F8F-BB51-638F4E738286}" destId="{662584D5-16C3-41BA-AC7D-FCA2FFD0F816}" srcOrd="1" destOrd="0" presId="urn:microsoft.com/office/officeart/2008/layout/NameandTitleOrganizationalChart"/>
    <dgm:cxn modelId="{443E3CCB-EF04-42E2-A41C-1B53C6CD8D88}" type="presParOf" srcId="{662584D5-16C3-41BA-AC7D-FCA2FFD0F816}" destId="{0383487A-8FB4-4A2C-8710-F11A1A355E3E}" srcOrd="0" destOrd="0" presId="urn:microsoft.com/office/officeart/2008/layout/NameandTitleOrganizationalChart"/>
    <dgm:cxn modelId="{BB3AB6E1-939C-429B-BFE7-475EED9CB00A}" type="presParOf" srcId="{662584D5-16C3-41BA-AC7D-FCA2FFD0F816}" destId="{3D6D8959-1214-432F-9D31-5B94BF774801}" srcOrd="1" destOrd="0" presId="urn:microsoft.com/office/officeart/2008/layout/NameandTitleOrganizationalChart"/>
    <dgm:cxn modelId="{3FF9924E-AB19-4FF4-A13C-E6AF15190103}" type="presParOf" srcId="{3D6D8959-1214-432F-9D31-5B94BF774801}" destId="{979FC5BD-B9B2-40FF-811E-507AD110C4AB}" srcOrd="0" destOrd="0" presId="urn:microsoft.com/office/officeart/2008/layout/NameandTitleOrganizationalChart"/>
    <dgm:cxn modelId="{9A006DBE-9FE7-4F07-9208-239235422597}" type="presParOf" srcId="{979FC5BD-B9B2-40FF-811E-507AD110C4AB}" destId="{A8A5DBEB-83F6-4B22-83EB-B5E9F654A40D}" srcOrd="0" destOrd="0" presId="urn:microsoft.com/office/officeart/2008/layout/NameandTitleOrganizationalChart"/>
    <dgm:cxn modelId="{EF24BF61-2E47-4643-B516-31C12C3D765D}" type="presParOf" srcId="{979FC5BD-B9B2-40FF-811E-507AD110C4AB}" destId="{2EA80ECC-9060-4EB8-8FA3-647442B7F04B}" srcOrd="1" destOrd="0" presId="urn:microsoft.com/office/officeart/2008/layout/NameandTitleOrganizationalChart"/>
    <dgm:cxn modelId="{5FD1D8C5-C212-487C-8C07-95BCD7EF45F1}" type="presParOf" srcId="{979FC5BD-B9B2-40FF-811E-507AD110C4AB}" destId="{E7A96CCE-4F87-4C26-BCAF-CBC386513F18}" srcOrd="2" destOrd="0" presId="urn:microsoft.com/office/officeart/2008/layout/NameandTitleOrganizationalChart"/>
    <dgm:cxn modelId="{E958B194-128E-446F-9334-6500046E9682}" type="presParOf" srcId="{3D6D8959-1214-432F-9D31-5B94BF774801}" destId="{ED2E24C7-62C0-424A-B574-9DF4F3801CE9}" srcOrd="1" destOrd="0" presId="urn:microsoft.com/office/officeart/2008/layout/NameandTitleOrganizationalChart"/>
    <dgm:cxn modelId="{86A22EC6-5DD5-4F71-8852-11A0808AE2D4}" type="presParOf" srcId="{ED2E24C7-62C0-424A-B574-9DF4F3801CE9}" destId="{67AA98D8-3473-4019-9A43-EEDAF0D6F324}" srcOrd="0" destOrd="0" presId="urn:microsoft.com/office/officeart/2008/layout/NameandTitleOrganizationalChart"/>
    <dgm:cxn modelId="{34D39D29-6E20-4BA1-B6D3-9B1A6F128E8B}" type="presParOf" srcId="{ED2E24C7-62C0-424A-B574-9DF4F3801CE9}" destId="{5D058098-2207-4B05-BA54-8B26FFC08BDA}" srcOrd="1" destOrd="0" presId="urn:microsoft.com/office/officeart/2008/layout/NameandTitleOrganizationalChart"/>
    <dgm:cxn modelId="{D4F63712-2159-4AD7-85EE-5AE8905B7C91}" type="presParOf" srcId="{5D058098-2207-4B05-BA54-8B26FFC08BDA}" destId="{065D4AF0-838A-4782-BD05-FEF5D05E4EB7}" srcOrd="0" destOrd="0" presId="urn:microsoft.com/office/officeart/2008/layout/NameandTitleOrganizationalChart"/>
    <dgm:cxn modelId="{6822D763-A63C-457F-B48B-AE164D61D53C}" type="presParOf" srcId="{065D4AF0-838A-4782-BD05-FEF5D05E4EB7}" destId="{857041D8-8C23-4D0B-8029-EBBE39E2D1FC}" srcOrd="0" destOrd="0" presId="urn:microsoft.com/office/officeart/2008/layout/NameandTitleOrganizationalChart"/>
    <dgm:cxn modelId="{D704D215-5893-470D-8A8C-5E19C004805C}" type="presParOf" srcId="{065D4AF0-838A-4782-BD05-FEF5D05E4EB7}" destId="{2B27C8F0-5F5C-43A5-B8AB-896BE4432E7F}" srcOrd="1" destOrd="0" presId="urn:microsoft.com/office/officeart/2008/layout/NameandTitleOrganizationalChart"/>
    <dgm:cxn modelId="{3FFD7ED3-AE6C-42FF-811E-3067F7059F00}" type="presParOf" srcId="{065D4AF0-838A-4782-BD05-FEF5D05E4EB7}" destId="{B31CC747-2D18-4061-A140-19D05591E957}" srcOrd="2" destOrd="0" presId="urn:microsoft.com/office/officeart/2008/layout/NameandTitleOrganizationalChart"/>
    <dgm:cxn modelId="{CDEF1271-5A0E-44B3-8CCF-4EA080A834B4}" type="presParOf" srcId="{5D058098-2207-4B05-BA54-8B26FFC08BDA}" destId="{5C392BBA-F905-4442-8494-8916FEBF9265}" srcOrd="1" destOrd="0" presId="urn:microsoft.com/office/officeart/2008/layout/NameandTitleOrganizationalChart"/>
    <dgm:cxn modelId="{5BF6981C-1199-4E15-B62C-503A209D9A9B}" type="presParOf" srcId="{5D058098-2207-4B05-BA54-8B26FFC08BDA}" destId="{2D6B640B-4787-4B55-A5FD-68859F846C0C}" srcOrd="2" destOrd="0" presId="urn:microsoft.com/office/officeart/2008/layout/NameandTitleOrganizationalChart"/>
    <dgm:cxn modelId="{86CE3B9A-0CC0-4588-9C4E-A4EE728F15C5}" type="presParOf" srcId="{3D6D8959-1214-432F-9D31-5B94BF774801}" destId="{4E848D9C-7649-49BD-97CC-84D63B0D04A3}" srcOrd="2" destOrd="0" presId="urn:microsoft.com/office/officeart/2008/layout/NameandTitleOrganizationalChart"/>
    <dgm:cxn modelId="{077CABB2-9E3B-4492-A56B-335D6B898F86}" type="presParOf" srcId="{662584D5-16C3-41BA-AC7D-FCA2FFD0F816}" destId="{F0F9AEA5-BEDB-4E9E-AD14-5267B0049DEF}" srcOrd="2" destOrd="0" presId="urn:microsoft.com/office/officeart/2008/layout/NameandTitleOrganizationalChart"/>
    <dgm:cxn modelId="{A53BFAF7-AB9F-435F-A22A-E1358439D027}" type="presParOf" srcId="{662584D5-16C3-41BA-AC7D-FCA2FFD0F816}" destId="{A4FDBD72-63A6-405B-B4CB-CCB0BBDFA322}" srcOrd="3" destOrd="0" presId="urn:microsoft.com/office/officeart/2008/layout/NameandTitleOrganizationalChart"/>
    <dgm:cxn modelId="{05B052BC-CCDC-4600-AC6D-3CDC668EF3D8}" type="presParOf" srcId="{A4FDBD72-63A6-405B-B4CB-CCB0BBDFA322}" destId="{8EF9B34D-A530-41B9-82A0-B0040D88564B}" srcOrd="0" destOrd="0" presId="urn:microsoft.com/office/officeart/2008/layout/NameandTitleOrganizationalChart"/>
    <dgm:cxn modelId="{E0AB6E93-EB95-48C3-B748-F6897C164430}" type="presParOf" srcId="{8EF9B34D-A530-41B9-82A0-B0040D88564B}" destId="{6D4C5F31-077D-4127-A5C2-FA5FEF5AE067}" srcOrd="0" destOrd="0" presId="urn:microsoft.com/office/officeart/2008/layout/NameandTitleOrganizationalChart"/>
    <dgm:cxn modelId="{F6E388F2-D261-4379-A34A-0C5F41BEBA6E}" type="presParOf" srcId="{8EF9B34D-A530-41B9-82A0-B0040D88564B}" destId="{992F7848-ADFB-4CD8-8C94-FEE5E819C068}" srcOrd="1" destOrd="0" presId="urn:microsoft.com/office/officeart/2008/layout/NameandTitleOrganizationalChart"/>
    <dgm:cxn modelId="{0EAFE566-4442-49E5-B947-9C4AC05A9E86}" type="presParOf" srcId="{8EF9B34D-A530-41B9-82A0-B0040D88564B}" destId="{07C59CCA-D29B-41C3-9E93-40DFD529DAB0}" srcOrd="2" destOrd="0" presId="urn:microsoft.com/office/officeart/2008/layout/NameandTitleOrganizationalChart"/>
    <dgm:cxn modelId="{CB01894A-C712-4126-B23E-49B1C9F850DF}" type="presParOf" srcId="{A4FDBD72-63A6-405B-B4CB-CCB0BBDFA322}" destId="{BF0D00C3-E5F7-41A5-B656-7E5DC6312AAB}" srcOrd="1" destOrd="0" presId="urn:microsoft.com/office/officeart/2008/layout/NameandTitleOrganizationalChart"/>
    <dgm:cxn modelId="{A16EE73E-4E9D-4F1F-94FB-4EFD898FA926}" type="presParOf" srcId="{A4FDBD72-63A6-405B-B4CB-CCB0BBDFA322}" destId="{FA9F6E31-4F33-4EF9-8445-829EC49FBF53}" srcOrd="2" destOrd="0" presId="urn:microsoft.com/office/officeart/2008/layout/NameandTitleOrganizationalChart"/>
    <dgm:cxn modelId="{85AC0EAD-6EAD-4F06-9273-6289BB21B4D8}" type="presParOf" srcId="{D507867E-7C88-4F8F-BB51-638F4E738286}" destId="{F82D3903-07B8-40B4-BEF4-282A2C23B9DE}" srcOrd="2" destOrd="0" presId="urn:microsoft.com/office/officeart/2008/layout/NameandTitleOrganizationalChart"/>
    <dgm:cxn modelId="{0B5458E1-65D1-4936-BF97-E6EB1B8DF7DF}" type="presParOf" srcId="{F82D3903-07B8-40B4-BEF4-282A2C23B9DE}" destId="{898AA3D9-2E52-4BEA-BA22-31D4392CF212}" srcOrd="0" destOrd="0" presId="urn:microsoft.com/office/officeart/2008/layout/NameandTitleOrganizationalChart"/>
    <dgm:cxn modelId="{DB5FA698-B9A3-4C39-B2F2-F2A348078E2E}" type="presParOf" srcId="{F82D3903-07B8-40B4-BEF4-282A2C23B9DE}" destId="{B91C9EAA-82E2-4170-A828-F73D8E97BE8D}" srcOrd="1" destOrd="0" presId="urn:microsoft.com/office/officeart/2008/layout/NameandTitleOrganizationalChart"/>
    <dgm:cxn modelId="{2ABB2A0A-2982-4641-9B60-60A53469FB23}" type="presParOf" srcId="{B91C9EAA-82E2-4170-A828-F73D8E97BE8D}" destId="{9675CE10-28C1-4F9D-BEA8-3969D1CDE0C7}" srcOrd="0" destOrd="0" presId="urn:microsoft.com/office/officeart/2008/layout/NameandTitleOrganizationalChart"/>
    <dgm:cxn modelId="{53119DF7-A456-4107-AB1A-2284716C79C2}" type="presParOf" srcId="{9675CE10-28C1-4F9D-BEA8-3969D1CDE0C7}" destId="{FA44A5D0-5A69-480A-ACF9-7366DBEF3094}" srcOrd="0" destOrd="0" presId="urn:microsoft.com/office/officeart/2008/layout/NameandTitleOrganizationalChart"/>
    <dgm:cxn modelId="{52248354-6D7B-4C12-8A1C-E76504C9B12D}" type="presParOf" srcId="{9675CE10-28C1-4F9D-BEA8-3969D1CDE0C7}" destId="{600DCA0C-DCC6-4C00-933F-19401D92BA2B}" srcOrd="1" destOrd="0" presId="urn:microsoft.com/office/officeart/2008/layout/NameandTitleOrganizationalChart"/>
    <dgm:cxn modelId="{0D5D0218-DFF3-4B23-A564-4D107D8DE751}" type="presParOf" srcId="{9675CE10-28C1-4F9D-BEA8-3969D1CDE0C7}" destId="{D2510D2A-6751-4A9C-89A3-6217FAB83790}" srcOrd="2" destOrd="0" presId="urn:microsoft.com/office/officeart/2008/layout/NameandTitleOrganizationalChart"/>
    <dgm:cxn modelId="{D847554B-67D7-4E0B-A3F8-3A9A8941E779}" type="presParOf" srcId="{B91C9EAA-82E2-4170-A828-F73D8E97BE8D}" destId="{088F4A01-739F-44CB-AE01-30F8626404B4}" srcOrd="1" destOrd="0" presId="urn:microsoft.com/office/officeart/2008/layout/NameandTitleOrganizationalChart"/>
    <dgm:cxn modelId="{5BD4C4C2-E386-4188-88C2-77D016F3625E}" type="presParOf" srcId="{B91C9EAA-82E2-4170-A828-F73D8E97BE8D}" destId="{B945A9AE-7343-4D79-B96A-E24412EEB26C}" srcOrd="2" destOrd="0" presId="urn:microsoft.com/office/officeart/2008/layout/NameandTitleOrganizationalChart"/>
    <dgm:cxn modelId="{6DC415DA-43C5-4F93-9DDA-FD8CFB7B9869}" type="presParOf" srcId="{17BF3DEC-D8C0-493D-8F9D-66F5B5E70311}" destId="{41F6E105-A12E-439C-9118-4A2D45EF9CC3}" srcOrd="2" destOrd="0" presId="urn:microsoft.com/office/officeart/2008/layout/NameandTitleOrganizationalChart"/>
    <dgm:cxn modelId="{E16ED525-4FD2-432B-B8F7-0531F71DFEC0}" type="presParOf" srcId="{41F6E105-A12E-439C-9118-4A2D45EF9CC3}" destId="{97D246B1-CEB9-4809-9623-7C5A4D6619EB}" srcOrd="0" destOrd="0" presId="urn:microsoft.com/office/officeart/2008/layout/NameandTitleOrganizationalChart"/>
    <dgm:cxn modelId="{192BAC12-584A-4C42-BEEF-953D46EDB982}" type="presParOf" srcId="{97D246B1-CEB9-4809-9623-7C5A4D6619EB}" destId="{1D1ECD18-9D31-491C-9EE5-A362D66BCE1A}" srcOrd="0" destOrd="0" presId="urn:microsoft.com/office/officeart/2008/layout/NameandTitleOrganizationalChart"/>
    <dgm:cxn modelId="{031E8CA5-2F46-4FE0-A6D7-E5BD9C619CD0}" type="presParOf" srcId="{97D246B1-CEB9-4809-9623-7C5A4D6619EB}" destId="{1702E853-FFE3-48C1-B53A-83826C4F7A78}" srcOrd="1" destOrd="0" presId="urn:microsoft.com/office/officeart/2008/layout/NameandTitleOrganizationalChart"/>
    <dgm:cxn modelId="{2A86ECE1-989E-4076-A47B-A8EACB2ED43C}" type="presParOf" srcId="{97D246B1-CEB9-4809-9623-7C5A4D6619EB}" destId="{A135FE5C-3C4A-44FB-BFD4-09594E086ADC}" srcOrd="2" destOrd="0" presId="urn:microsoft.com/office/officeart/2008/layout/NameandTitleOrganizationalChart"/>
    <dgm:cxn modelId="{E07E674B-31DD-41E5-95B1-2392544AAEC0}" type="presParOf" srcId="{41F6E105-A12E-439C-9118-4A2D45EF9CC3}" destId="{88590274-1441-49A7-8791-A66C0CD76A1F}" srcOrd="1" destOrd="0" presId="urn:microsoft.com/office/officeart/2008/layout/NameandTitleOrganizationalChart"/>
    <dgm:cxn modelId="{5988FDEF-F33D-4BEF-B028-EADA01509B99}" type="presParOf" srcId="{41F6E105-A12E-439C-9118-4A2D45EF9CC3}" destId="{D1745B17-B09B-4A51-BD06-63CBA7ECFBA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B9803D-3227-4381-AA99-4F623691926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A348958-2EDF-4367-9F82-E07717C8F05D}">
      <dgm:prSet phldrT="[Texto]"/>
      <dgm:spPr>
        <a:ln>
          <a:solidFill>
            <a:srgbClr val="00B0F0"/>
          </a:solidFill>
        </a:ln>
      </dgm:spPr>
      <dgm:t>
        <a:bodyPr/>
        <a:lstStyle/>
        <a:p>
          <a:r>
            <a:rPr lang="es-MX" b="1" dirty="0"/>
            <a:t>Edición de las Características de los Puntos de la Orden de Trabajo </a:t>
          </a:r>
          <a:r>
            <a:rPr lang="es-MX" b="1" dirty="0">
              <a:solidFill>
                <a:srgbClr val="00B0F0"/>
              </a:solidFill>
            </a:rPr>
            <a:t>(Características de los Puntos Digitales y Analógicos, Objeto, Variación, Relación de TC/TP, Escalas y valores máximos de Ingeniería).</a:t>
          </a:r>
        </a:p>
      </dgm:t>
    </dgm:pt>
    <dgm:pt modelId="{1CB8A3A5-D8B9-439C-B6C9-CF803CE5A4C7}" type="parTrans" cxnId="{6C417E10-E7B7-48F8-8029-FB1F91094B0B}">
      <dgm:prSet/>
      <dgm:spPr/>
      <dgm:t>
        <a:bodyPr/>
        <a:lstStyle/>
        <a:p>
          <a:endParaRPr lang="es-MX"/>
        </a:p>
      </dgm:t>
    </dgm:pt>
    <dgm:pt modelId="{EAEFA415-A680-41BC-A0A9-47CAC0F0CC4F}" type="sibTrans" cxnId="{6C417E10-E7B7-48F8-8029-FB1F91094B0B}">
      <dgm:prSet/>
      <dgm:spPr/>
      <dgm:t>
        <a:bodyPr/>
        <a:lstStyle/>
        <a:p>
          <a:endParaRPr lang="es-MX"/>
        </a:p>
      </dgm:t>
    </dgm:pt>
    <dgm:pt modelId="{EA7842AA-C952-4E89-9F51-4DF5556896BF}">
      <dgm:prSet phldrT="[Texto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s-MX" sz="1100" b="1" dirty="0"/>
            <a:t>Administrador de Dispositivo Remoto</a:t>
          </a:r>
        </a:p>
        <a:p>
          <a:r>
            <a:rPr lang="es-MX" sz="1100" b="1" dirty="0"/>
            <a:t>(PMEM)</a:t>
          </a:r>
        </a:p>
      </dgm:t>
    </dgm:pt>
    <dgm:pt modelId="{54FD17D1-6653-40F7-9B24-17727167FBE4}" type="parTrans" cxnId="{EF3C10DC-6643-4EAD-9F2E-B806545BA433}">
      <dgm:prSet/>
      <dgm:spPr/>
      <dgm:t>
        <a:bodyPr/>
        <a:lstStyle/>
        <a:p>
          <a:endParaRPr lang="es-MX"/>
        </a:p>
      </dgm:t>
    </dgm:pt>
    <dgm:pt modelId="{3A3A356D-B7EF-45C0-81E3-07E6EA1B41A7}" type="sibTrans" cxnId="{EF3C10DC-6643-4EAD-9F2E-B806545BA433}">
      <dgm:prSet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endParaRPr lang="es-MX"/>
        </a:p>
      </dgm:t>
    </dgm:pt>
    <dgm:pt modelId="{8D329B20-E087-4585-BB83-4C2ECD12F1FA}">
      <dgm:prSet phldrT="[Texto]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es-MX" b="1" dirty="0"/>
            <a:t>Direccionamiento</a:t>
          </a:r>
          <a:r>
            <a:rPr lang="es-MX" b="1" baseline="0" dirty="0"/>
            <a:t> de los Puntos de la Orden de Trabajo </a:t>
          </a:r>
          <a:r>
            <a:rPr lang="es-MX" b="1" baseline="0" dirty="0">
              <a:solidFill>
                <a:srgbClr val="00B0F0"/>
              </a:solidFill>
            </a:rPr>
            <a:t>(Indexado de los puntos Digitales y Analógicos para darle forma a la BD).</a:t>
          </a:r>
          <a:endParaRPr lang="es-MX" b="1" dirty="0"/>
        </a:p>
      </dgm:t>
    </dgm:pt>
    <dgm:pt modelId="{B3F7CD09-E88C-403E-B84B-475CCBDDB384}" type="parTrans" cxnId="{1B0C345D-C817-48C5-A051-39B81671A5EA}">
      <dgm:prSet/>
      <dgm:spPr/>
      <dgm:t>
        <a:bodyPr/>
        <a:lstStyle/>
        <a:p>
          <a:endParaRPr lang="es-MX"/>
        </a:p>
      </dgm:t>
    </dgm:pt>
    <dgm:pt modelId="{11DD6542-D7F0-415F-935A-BB098F3592BC}" type="sibTrans" cxnId="{1B0C345D-C817-48C5-A051-39B81671A5EA}">
      <dgm:prSet/>
      <dgm:spPr/>
      <dgm:t>
        <a:bodyPr/>
        <a:lstStyle/>
        <a:p>
          <a:endParaRPr lang="es-MX"/>
        </a:p>
      </dgm:t>
    </dgm:pt>
    <dgm:pt modelId="{E9B22184-5826-4BAA-B63F-A3D22BB2B874}">
      <dgm:prSet phldrT="[Texto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s-MX" sz="1100" b="1" dirty="0"/>
            <a:t>Administrador de Dispositivo Remoto</a:t>
          </a:r>
        </a:p>
        <a:p>
          <a:r>
            <a:rPr lang="es-MX" sz="1100" b="1" dirty="0"/>
            <a:t>(PMEM)</a:t>
          </a:r>
        </a:p>
      </dgm:t>
    </dgm:pt>
    <dgm:pt modelId="{EA875429-DD9B-4958-961A-DF90D84F26D8}" type="parTrans" cxnId="{D9BA78F6-13D7-4DDC-8382-152A8B1F919D}">
      <dgm:prSet/>
      <dgm:spPr/>
      <dgm:t>
        <a:bodyPr/>
        <a:lstStyle/>
        <a:p>
          <a:endParaRPr lang="es-MX"/>
        </a:p>
      </dgm:t>
    </dgm:pt>
    <dgm:pt modelId="{3A75FED3-B829-4B01-A624-A45186311143}" type="sibTrans" cxnId="{D9BA78F6-13D7-4DDC-8382-152A8B1F919D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s-MX"/>
        </a:p>
      </dgm:t>
    </dgm:pt>
    <dgm:pt modelId="{2291294D-3069-4E02-BA67-3CBE25CD57B7}">
      <dgm:prSet phldrT="[Texto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es-MX" sz="1100" b="1" dirty="0">
              <a:solidFill>
                <a:schemeClr val="tx1"/>
              </a:solidFill>
            </a:rPr>
            <a:t>Administrador de Maestra</a:t>
          </a:r>
        </a:p>
        <a:p>
          <a:r>
            <a:rPr lang="es-MX" sz="1100" b="1" dirty="0">
              <a:solidFill>
                <a:schemeClr val="tx1"/>
              </a:solidFill>
            </a:rPr>
            <a:t>(CENACE)</a:t>
          </a:r>
        </a:p>
      </dgm:t>
    </dgm:pt>
    <dgm:pt modelId="{D464042C-4030-4133-901C-CE392C3648BE}" type="parTrans" cxnId="{BF62562C-A348-4A5A-830C-E5FE1ADC98AB}">
      <dgm:prSet/>
      <dgm:spPr/>
      <dgm:t>
        <a:bodyPr/>
        <a:lstStyle/>
        <a:p>
          <a:endParaRPr lang="es-MX"/>
        </a:p>
      </dgm:t>
    </dgm:pt>
    <dgm:pt modelId="{9821ECD0-C340-4B3B-99B7-49B55A1C2E49}" type="sibTrans" cxnId="{BF62562C-A348-4A5A-830C-E5FE1ADC98AB}">
      <dgm:prSet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es-MX"/>
        </a:p>
      </dgm:t>
    </dgm:pt>
    <dgm:pt modelId="{9CA93F08-ACD4-4D98-8A77-B3C82E46A7A1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FFF00"/>
        </a:solidFill>
        <a:ln/>
      </dgm:spPr>
      <dgm:t>
        <a:bodyPr/>
        <a:lstStyle/>
        <a:p>
          <a:r>
            <a:rPr lang="es-MX" sz="1100" b="1" dirty="0"/>
            <a:t>Administrador de Maestra</a:t>
          </a:r>
        </a:p>
        <a:p>
          <a:r>
            <a:rPr lang="es-MX" sz="1100" b="1" dirty="0"/>
            <a:t>(CENACE)</a:t>
          </a:r>
        </a:p>
      </dgm:t>
    </dgm:pt>
    <dgm:pt modelId="{5FA6282E-E5C4-4E83-8AD6-B1EB36CF9C28}" type="parTrans" cxnId="{D9D83B9B-EC36-435B-BA06-D8AC6CC24294}">
      <dgm:prSet/>
      <dgm:spPr/>
      <dgm:t>
        <a:bodyPr/>
        <a:lstStyle/>
        <a:p>
          <a:endParaRPr lang="es-MX"/>
        </a:p>
      </dgm:t>
    </dgm:pt>
    <dgm:pt modelId="{99A03FA0-2D61-408A-A55E-AC8784F1F47F}" type="sibTrans" cxnId="{D9D83B9B-EC36-435B-BA06-D8AC6CC24294}">
      <dgm:prSet/>
      <dgm:spPr/>
      <dgm:t>
        <a:bodyPr/>
        <a:lstStyle/>
        <a:p>
          <a:endParaRPr lang="es-MX"/>
        </a:p>
      </dgm:t>
    </dgm:pt>
    <dgm:pt modelId="{FFA97B29-A05D-414B-A429-BF2951A36C0D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MX" b="1" dirty="0"/>
            <a:t>Pruebas Operativas de Puesta en Servicio </a:t>
          </a:r>
        </a:p>
      </dgm:t>
    </dgm:pt>
    <dgm:pt modelId="{14A8CCC0-E937-4D45-9436-6E1B088DA0A6}" type="parTrans" cxnId="{02CF3062-EF07-4529-8658-5A39EAF71E04}">
      <dgm:prSet/>
      <dgm:spPr/>
      <dgm:t>
        <a:bodyPr/>
        <a:lstStyle/>
        <a:p>
          <a:endParaRPr lang="es-MX"/>
        </a:p>
      </dgm:t>
    </dgm:pt>
    <dgm:pt modelId="{B91A5116-2D2B-477C-9075-3E0559D947B1}" type="sibTrans" cxnId="{02CF3062-EF07-4529-8658-5A39EAF71E04}">
      <dgm:prSet/>
      <dgm:spPr/>
      <dgm:t>
        <a:bodyPr/>
        <a:lstStyle/>
        <a:p>
          <a:endParaRPr lang="es-MX"/>
        </a:p>
      </dgm:t>
    </dgm:pt>
    <dgm:pt modelId="{AFB4B7B5-4C9D-413F-A4BD-32E4917FA1FF}">
      <dgm:prSet phldrT="[Texto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Integración de Información en Maestra SCADA para Puesta en Servicio</a:t>
          </a:r>
        </a:p>
      </dgm:t>
    </dgm:pt>
    <dgm:pt modelId="{564FC216-F43D-4CBE-949C-F4D2F2D6C320}" type="parTrans" cxnId="{FF38DEEE-8BC1-4B90-98FD-23806122EFB2}">
      <dgm:prSet/>
      <dgm:spPr/>
      <dgm:t>
        <a:bodyPr/>
        <a:lstStyle/>
        <a:p>
          <a:endParaRPr lang="es-MX"/>
        </a:p>
      </dgm:t>
    </dgm:pt>
    <dgm:pt modelId="{9868E8A8-D66C-48F7-A140-27670B1FF48F}" type="sibTrans" cxnId="{FF38DEEE-8BC1-4B90-98FD-23806122EFB2}">
      <dgm:prSet/>
      <dgm:spPr/>
      <dgm:t>
        <a:bodyPr/>
        <a:lstStyle/>
        <a:p>
          <a:endParaRPr lang="es-MX"/>
        </a:p>
      </dgm:t>
    </dgm:pt>
    <dgm:pt modelId="{7684A1AC-EEB4-41FA-82B0-AD1AED016763}" type="pres">
      <dgm:prSet presAssocID="{5BB9803D-3227-4381-AA99-4F6236919269}" presName="Name0" presStyleCnt="0">
        <dgm:presLayoutVars>
          <dgm:dir/>
          <dgm:animLvl val="lvl"/>
          <dgm:resizeHandles val="exact"/>
        </dgm:presLayoutVars>
      </dgm:prSet>
      <dgm:spPr/>
    </dgm:pt>
    <dgm:pt modelId="{A7263F9F-79A8-49DE-BEE6-373243FA6978}" type="pres">
      <dgm:prSet presAssocID="{5BB9803D-3227-4381-AA99-4F6236919269}" presName="tSp" presStyleCnt="0"/>
      <dgm:spPr/>
    </dgm:pt>
    <dgm:pt modelId="{98F86EA1-2EB1-40A3-A997-40B0DCB22E18}" type="pres">
      <dgm:prSet presAssocID="{5BB9803D-3227-4381-AA99-4F6236919269}" presName="bSp" presStyleCnt="0"/>
      <dgm:spPr/>
    </dgm:pt>
    <dgm:pt modelId="{5E595376-FBE9-4BBD-9C62-B08E4586415F}" type="pres">
      <dgm:prSet presAssocID="{5BB9803D-3227-4381-AA99-4F6236919269}" presName="process" presStyleCnt="0"/>
      <dgm:spPr/>
    </dgm:pt>
    <dgm:pt modelId="{ED05DAB2-82B4-4335-AC72-777EFFDBEA0D}" type="pres">
      <dgm:prSet presAssocID="{E9B22184-5826-4BAA-B63F-A3D22BB2B874}" presName="composite1" presStyleCnt="0"/>
      <dgm:spPr/>
    </dgm:pt>
    <dgm:pt modelId="{8D1B966B-4296-4ED0-85CD-EBD43D34D94D}" type="pres">
      <dgm:prSet presAssocID="{E9B22184-5826-4BAA-B63F-A3D22BB2B874}" presName="dummyNode1" presStyleLbl="node1" presStyleIdx="0" presStyleCnt="4"/>
      <dgm:spPr/>
    </dgm:pt>
    <dgm:pt modelId="{27DBE661-ECD7-423F-95EE-5651346FEC3C}" type="pres">
      <dgm:prSet presAssocID="{E9B22184-5826-4BAA-B63F-A3D22BB2B874}" presName="childNode1" presStyleLbl="bgAcc1" presStyleIdx="0" presStyleCnt="4">
        <dgm:presLayoutVars>
          <dgm:bulletEnabled val="1"/>
        </dgm:presLayoutVars>
      </dgm:prSet>
      <dgm:spPr/>
    </dgm:pt>
    <dgm:pt modelId="{30B824CD-6C37-42A9-9E6D-89371517ACCB}" type="pres">
      <dgm:prSet presAssocID="{E9B22184-5826-4BAA-B63F-A3D22BB2B874}" presName="childNode1tx" presStyleLbl="bgAcc1" presStyleIdx="0" presStyleCnt="4">
        <dgm:presLayoutVars>
          <dgm:bulletEnabled val="1"/>
        </dgm:presLayoutVars>
      </dgm:prSet>
      <dgm:spPr/>
    </dgm:pt>
    <dgm:pt modelId="{77432AEA-3BDE-48F9-9C23-BF186DDDB55D}" type="pres">
      <dgm:prSet presAssocID="{E9B22184-5826-4BAA-B63F-A3D22BB2B874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3DE398AC-7620-4753-A940-324B724686E4}" type="pres">
      <dgm:prSet presAssocID="{E9B22184-5826-4BAA-B63F-A3D22BB2B874}" presName="connSite1" presStyleCnt="0"/>
      <dgm:spPr/>
    </dgm:pt>
    <dgm:pt modelId="{A6E84BFE-E7CD-4F17-97EF-7FF35E03D6D2}" type="pres">
      <dgm:prSet presAssocID="{3A75FED3-B829-4B01-A624-A45186311143}" presName="Name9" presStyleLbl="sibTrans2D1" presStyleIdx="0" presStyleCnt="3"/>
      <dgm:spPr/>
    </dgm:pt>
    <dgm:pt modelId="{245B05A1-3828-4367-9587-D7C5932BC0D3}" type="pres">
      <dgm:prSet presAssocID="{EA7842AA-C952-4E89-9F51-4DF5556896BF}" presName="composite2" presStyleCnt="0"/>
      <dgm:spPr/>
    </dgm:pt>
    <dgm:pt modelId="{9F242E09-3313-4162-80E2-A231B6A65A34}" type="pres">
      <dgm:prSet presAssocID="{EA7842AA-C952-4E89-9F51-4DF5556896BF}" presName="dummyNode2" presStyleLbl="node1" presStyleIdx="0" presStyleCnt="4"/>
      <dgm:spPr/>
    </dgm:pt>
    <dgm:pt modelId="{EB8FAD44-AF0C-4810-8F70-CC7895679566}" type="pres">
      <dgm:prSet presAssocID="{EA7842AA-C952-4E89-9F51-4DF5556896BF}" presName="childNode2" presStyleLbl="bgAcc1" presStyleIdx="1" presStyleCnt="4">
        <dgm:presLayoutVars>
          <dgm:bulletEnabled val="1"/>
        </dgm:presLayoutVars>
      </dgm:prSet>
      <dgm:spPr/>
    </dgm:pt>
    <dgm:pt modelId="{09EE2841-2857-4851-ADE0-A8D0FC919D0B}" type="pres">
      <dgm:prSet presAssocID="{EA7842AA-C952-4E89-9F51-4DF5556896BF}" presName="childNode2tx" presStyleLbl="bgAcc1" presStyleIdx="1" presStyleCnt="4">
        <dgm:presLayoutVars>
          <dgm:bulletEnabled val="1"/>
        </dgm:presLayoutVars>
      </dgm:prSet>
      <dgm:spPr/>
    </dgm:pt>
    <dgm:pt modelId="{9523AADD-2DC7-4548-B4A5-FC6C42309CD2}" type="pres">
      <dgm:prSet presAssocID="{EA7842AA-C952-4E89-9F51-4DF5556896BF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82B2656B-5756-4992-95D6-F99F72C6A276}" type="pres">
      <dgm:prSet presAssocID="{EA7842AA-C952-4E89-9F51-4DF5556896BF}" presName="connSite2" presStyleCnt="0"/>
      <dgm:spPr/>
    </dgm:pt>
    <dgm:pt modelId="{B73E9FC9-34C7-416E-B28D-AFFC2EF22FE1}" type="pres">
      <dgm:prSet presAssocID="{3A3A356D-B7EF-45C0-81E3-07E6EA1B41A7}" presName="Name18" presStyleLbl="sibTrans2D1" presStyleIdx="1" presStyleCnt="3"/>
      <dgm:spPr/>
    </dgm:pt>
    <dgm:pt modelId="{19509F65-C04B-4E54-B754-201BD4FC023B}" type="pres">
      <dgm:prSet presAssocID="{2291294D-3069-4E02-BA67-3CBE25CD57B7}" presName="composite1" presStyleCnt="0"/>
      <dgm:spPr/>
    </dgm:pt>
    <dgm:pt modelId="{4BC40845-FD39-4134-8CC6-69D396130B92}" type="pres">
      <dgm:prSet presAssocID="{2291294D-3069-4E02-BA67-3CBE25CD57B7}" presName="dummyNode1" presStyleLbl="node1" presStyleIdx="1" presStyleCnt="4"/>
      <dgm:spPr/>
    </dgm:pt>
    <dgm:pt modelId="{B8601BF6-1366-459C-83EF-67E0600EDAD4}" type="pres">
      <dgm:prSet presAssocID="{2291294D-3069-4E02-BA67-3CBE25CD57B7}" presName="childNode1" presStyleLbl="bgAcc1" presStyleIdx="2" presStyleCnt="4">
        <dgm:presLayoutVars>
          <dgm:bulletEnabled val="1"/>
        </dgm:presLayoutVars>
      </dgm:prSet>
      <dgm:spPr>
        <a:ln/>
      </dgm:spPr>
    </dgm:pt>
    <dgm:pt modelId="{75A96EA5-B8A9-483D-A590-30DCF529DC90}" type="pres">
      <dgm:prSet presAssocID="{2291294D-3069-4E02-BA67-3CBE25CD57B7}" presName="childNode1tx" presStyleLbl="bgAcc1" presStyleIdx="2" presStyleCnt="4">
        <dgm:presLayoutVars>
          <dgm:bulletEnabled val="1"/>
        </dgm:presLayoutVars>
      </dgm:prSet>
      <dgm:spPr/>
    </dgm:pt>
    <dgm:pt modelId="{67C177A2-1FD3-4381-885E-F0430DFDBD22}" type="pres">
      <dgm:prSet presAssocID="{2291294D-3069-4E02-BA67-3CBE25CD57B7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D59866E0-6A7F-4A4A-83CA-17C283B145C6}" type="pres">
      <dgm:prSet presAssocID="{2291294D-3069-4E02-BA67-3CBE25CD57B7}" presName="connSite1" presStyleCnt="0"/>
      <dgm:spPr/>
    </dgm:pt>
    <dgm:pt modelId="{22BE0210-0838-48F9-9EDC-894123622FD9}" type="pres">
      <dgm:prSet presAssocID="{9821ECD0-C340-4B3B-99B7-49B55A1C2E49}" presName="Name9" presStyleLbl="sibTrans2D1" presStyleIdx="2" presStyleCnt="3"/>
      <dgm:spPr/>
    </dgm:pt>
    <dgm:pt modelId="{4E309941-339A-4066-A569-0EE9262E4013}" type="pres">
      <dgm:prSet presAssocID="{9CA93F08-ACD4-4D98-8A77-B3C82E46A7A1}" presName="composite2" presStyleCnt="0"/>
      <dgm:spPr/>
    </dgm:pt>
    <dgm:pt modelId="{FEBF2529-495F-401C-98F1-74A899E8CF03}" type="pres">
      <dgm:prSet presAssocID="{9CA93F08-ACD4-4D98-8A77-B3C82E46A7A1}" presName="dummyNode2" presStyleLbl="node1" presStyleIdx="2" presStyleCnt="4"/>
      <dgm:spPr/>
    </dgm:pt>
    <dgm:pt modelId="{51CCCA7B-F43E-4BB4-A4D1-896ADDABF2A2}" type="pres">
      <dgm:prSet presAssocID="{9CA93F08-ACD4-4D98-8A77-B3C82E46A7A1}" presName="childNode2" presStyleLbl="bgAcc1" presStyleIdx="3" presStyleCnt="4">
        <dgm:presLayoutVars>
          <dgm:bulletEnabled val="1"/>
        </dgm:presLayoutVars>
      </dgm:prSet>
      <dgm:spPr/>
    </dgm:pt>
    <dgm:pt modelId="{5611B596-479B-40CF-AE51-029611ED87B7}" type="pres">
      <dgm:prSet presAssocID="{9CA93F08-ACD4-4D98-8A77-B3C82E46A7A1}" presName="childNode2tx" presStyleLbl="bgAcc1" presStyleIdx="3" presStyleCnt="4">
        <dgm:presLayoutVars>
          <dgm:bulletEnabled val="1"/>
        </dgm:presLayoutVars>
      </dgm:prSet>
      <dgm:spPr/>
    </dgm:pt>
    <dgm:pt modelId="{44CFE90A-7F3E-4601-BFED-BA5018EDF12B}" type="pres">
      <dgm:prSet presAssocID="{9CA93F08-ACD4-4D98-8A77-B3C82E46A7A1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E939834A-1EF5-43B3-9F57-E3E0396B5B40}" type="pres">
      <dgm:prSet presAssocID="{9CA93F08-ACD4-4D98-8A77-B3C82E46A7A1}" presName="connSite2" presStyleCnt="0"/>
      <dgm:spPr/>
    </dgm:pt>
  </dgm:ptLst>
  <dgm:cxnLst>
    <dgm:cxn modelId="{7A686F02-3F61-4204-BF1B-BC41D1A52ADA}" type="presOf" srcId="{5BB9803D-3227-4381-AA99-4F6236919269}" destId="{7684A1AC-EEB4-41FA-82B0-AD1AED016763}" srcOrd="0" destOrd="0" presId="urn:microsoft.com/office/officeart/2005/8/layout/hProcess4"/>
    <dgm:cxn modelId="{037C660B-5323-4F3C-9B49-F962F708B039}" type="presOf" srcId="{FFA97B29-A05D-414B-A429-BF2951A36C0D}" destId="{51CCCA7B-F43E-4BB4-A4D1-896ADDABF2A2}" srcOrd="0" destOrd="0" presId="urn:microsoft.com/office/officeart/2005/8/layout/hProcess4"/>
    <dgm:cxn modelId="{6C417E10-E7B7-48F8-8029-FB1F91094B0B}" srcId="{E9B22184-5826-4BAA-B63F-A3D22BB2B874}" destId="{0A348958-2EDF-4367-9F82-E07717C8F05D}" srcOrd="0" destOrd="0" parTransId="{1CB8A3A5-D8B9-439C-B6C9-CF803CE5A4C7}" sibTransId="{EAEFA415-A680-41BC-A0A9-47CAC0F0CC4F}"/>
    <dgm:cxn modelId="{D763C213-BA9D-48EE-A744-BEA5DABE6979}" type="presOf" srcId="{E9B22184-5826-4BAA-B63F-A3D22BB2B874}" destId="{77432AEA-3BDE-48F9-9C23-BF186DDDB55D}" srcOrd="0" destOrd="0" presId="urn:microsoft.com/office/officeart/2005/8/layout/hProcess4"/>
    <dgm:cxn modelId="{0736AD18-18B8-447C-86AF-0482F63B2C27}" type="presOf" srcId="{FFA97B29-A05D-414B-A429-BF2951A36C0D}" destId="{5611B596-479B-40CF-AE51-029611ED87B7}" srcOrd="1" destOrd="0" presId="urn:microsoft.com/office/officeart/2005/8/layout/hProcess4"/>
    <dgm:cxn modelId="{BF62562C-A348-4A5A-830C-E5FE1ADC98AB}" srcId="{5BB9803D-3227-4381-AA99-4F6236919269}" destId="{2291294D-3069-4E02-BA67-3CBE25CD57B7}" srcOrd="2" destOrd="0" parTransId="{D464042C-4030-4133-901C-CE392C3648BE}" sibTransId="{9821ECD0-C340-4B3B-99B7-49B55A1C2E49}"/>
    <dgm:cxn modelId="{3DFBC63B-07F6-4E3F-8CDE-9723B2E4BF7B}" type="presOf" srcId="{0A348958-2EDF-4367-9F82-E07717C8F05D}" destId="{27DBE661-ECD7-423F-95EE-5651346FEC3C}" srcOrd="0" destOrd="0" presId="urn:microsoft.com/office/officeart/2005/8/layout/hProcess4"/>
    <dgm:cxn modelId="{1B0C345D-C817-48C5-A051-39B81671A5EA}" srcId="{EA7842AA-C952-4E89-9F51-4DF5556896BF}" destId="{8D329B20-E087-4585-BB83-4C2ECD12F1FA}" srcOrd="0" destOrd="0" parTransId="{B3F7CD09-E88C-403E-B84B-475CCBDDB384}" sibTransId="{11DD6542-D7F0-415F-935A-BB098F3592BC}"/>
    <dgm:cxn modelId="{02CF3062-EF07-4529-8658-5A39EAF71E04}" srcId="{9CA93F08-ACD4-4D98-8A77-B3C82E46A7A1}" destId="{FFA97B29-A05D-414B-A429-BF2951A36C0D}" srcOrd="0" destOrd="0" parTransId="{14A8CCC0-E937-4D45-9436-6E1B088DA0A6}" sibTransId="{B91A5116-2D2B-477C-9075-3E0559D947B1}"/>
    <dgm:cxn modelId="{0A513548-9DD6-4ABD-B7BE-5BABCFA723CB}" type="presOf" srcId="{3A3A356D-B7EF-45C0-81E3-07E6EA1B41A7}" destId="{B73E9FC9-34C7-416E-B28D-AFFC2EF22FE1}" srcOrd="0" destOrd="0" presId="urn:microsoft.com/office/officeart/2005/8/layout/hProcess4"/>
    <dgm:cxn modelId="{93F68C74-546A-4540-909A-2C40F22FEE71}" type="presOf" srcId="{AFB4B7B5-4C9D-413F-A4BD-32E4917FA1FF}" destId="{75A96EA5-B8A9-483D-A590-30DCF529DC90}" srcOrd="1" destOrd="0" presId="urn:microsoft.com/office/officeart/2005/8/layout/hProcess4"/>
    <dgm:cxn modelId="{A3FFC859-D912-4C99-9F42-57C0F3EA2702}" type="presOf" srcId="{AFB4B7B5-4C9D-413F-A4BD-32E4917FA1FF}" destId="{B8601BF6-1366-459C-83EF-67E0600EDAD4}" srcOrd="0" destOrd="0" presId="urn:microsoft.com/office/officeart/2005/8/layout/hProcess4"/>
    <dgm:cxn modelId="{8C8C8383-50DA-4708-826A-18268EF4C77C}" type="presOf" srcId="{2291294D-3069-4E02-BA67-3CBE25CD57B7}" destId="{67C177A2-1FD3-4381-885E-F0430DFDBD22}" srcOrd="0" destOrd="0" presId="urn:microsoft.com/office/officeart/2005/8/layout/hProcess4"/>
    <dgm:cxn modelId="{5CAD2A9B-82DF-4472-A758-CC4865545F88}" type="presOf" srcId="{8D329B20-E087-4585-BB83-4C2ECD12F1FA}" destId="{09EE2841-2857-4851-ADE0-A8D0FC919D0B}" srcOrd="1" destOrd="0" presId="urn:microsoft.com/office/officeart/2005/8/layout/hProcess4"/>
    <dgm:cxn modelId="{D9D83B9B-EC36-435B-BA06-D8AC6CC24294}" srcId="{5BB9803D-3227-4381-AA99-4F6236919269}" destId="{9CA93F08-ACD4-4D98-8A77-B3C82E46A7A1}" srcOrd="3" destOrd="0" parTransId="{5FA6282E-E5C4-4E83-8AD6-B1EB36CF9C28}" sibTransId="{99A03FA0-2D61-408A-A55E-AC8784F1F47F}"/>
    <dgm:cxn modelId="{3F19CAA1-2381-4671-A3E3-FB68129574BC}" type="presOf" srcId="{8D329B20-E087-4585-BB83-4C2ECD12F1FA}" destId="{EB8FAD44-AF0C-4810-8F70-CC7895679566}" srcOrd="0" destOrd="0" presId="urn:microsoft.com/office/officeart/2005/8/layout/hProcess4"/>
    <dgm:cxn modelId="{F3BB7AA2-71D4-490E-A8F8-B5D508F20CE0}" type="presOf" srcId="{3A75FED3-B829-4B01-A624-A45186311143}" destId="{A6E84BFE-E7CD-4F17-97EF-7FF35E03D6D2}" srcOrd="0" destOrd="0" presId="urn:microsoft.com/office/officeart/2005/8/layout/hProcess4"/>
    <dgm:cxn modelId="{962568BF-A461-4ED7-8B5E-363CC58010EF}" type="presOf" srcId="{9CA93F08-ACD4-4D98-8A77-B3C82E46A7A1}" destId="{44CFE90A-7F3E-4601-BFED-BA5018EDF12B}" srcOrd="0" destOrd="0" presId="urn:microsoft.com/office/officeart/2005/8/layout/hProcess4"/>
    <dgm:cxn modelId="{3FF335C8-8BB5-4C1F-93F1-9FAF36A351EB}" type="presOf" srcId="{0A348958-2EDF-4367-9F82-E07717C8F05D}" destId="{30B824CD-6C37-42A9-9E6D-89371517ACCB}" srcOrd="1" destOrd="0" presId="urn:microsoft.com/office/officeart/2005/8/layout/hProcess4"/>
    <dgm:cxn modelId="{DBD7D7D6-8793-4464-AF29-4E4859A65626}" type="presOf" srcId="{EA7842AA-C952-4E89-9F51-4DF5556896BF}" destId="{9523AADD-2DC7-4548-B4A5-FC6C42309CD2}" srcOrd="0" destOrd="0" presId="urn:microsoft.com/office/officeart/2005/8/layout/hProcess4"/>
    <dgm:cxn modelId="{EF3C10DC-6643-4EAD-9F2E-B806545BA433}" srcId="{5BB9803D-3227-4381-AA99-4F6236919269}" destId="{EA7842AA-C952-4E89-9F51-4DF5556896BF}" srcOrd="1" destOrd="0" parTransId="{54FD17D1-6653-40F7-9B24-17727167FBE4}" sibTransId="{3A3A356D-B7EF-45C0-81E3-07E6EA1B41A7}"/>
    <dgm:cxn modelId="{FF38DEEE-8BC1-4B90-98FD-23806122EFB2}" srcId="{2291294D-3069-4E02-BA67-3CBE25CD57B7}" destId="{AFB4B7B5-4C9D-413F-A4BD-32E4917FA1FF}" srcOrd="0" destOrd="0" parTransId="{564FC216-F43D-4CBE-949C-F4D2F2D6C320}" sibTransId="{9868E8A8-D66C-48F7-A140-27670B1FF48F}"/>
    <dgm:cxn modelId="{D9BA78F6-13D7-4DDC-8382-152A8B1F919D}" srcId="{5BB9803D-3227-4381-AA99-4F6236919269}" destId="{E9B22184-5826-4BAA-B63F-A3D22BB2B874}" srcOrd="0" destOrd="0" parTransId="{EA875429-DD9B-4958-961A-DF90D84F26D8}" sibTransId="{3A75FED3-B829-4B01-A624-A45186311143}"/>
    <dgm:cxn modelId="{96E69EF9-81E9-4E03-8677-C5A226B56131}" type="presOf" srcId="{9821ECD0-C340-4B3B-99B7-49B55A1C2E49}" destId="{22BE0210-0838-48F9-9EDC-894123622FD9}" srcOrd="0" destOrd="0" presId="urn:microsoft.com/office/officeart/2005/8/layout/hProcess4"/>
    <dgm:cxn modelId="{08FAA089-CAC0-477F-B06E-FCBECC91AD91}" type="presParOf" srcId="{7684A1AC-EEB4-41FA-82B0-AD1AED016763}" destId="{A7263F9F-79A8-49DE-BEE6-373243FA6978}" srcOrd="0" destOrd="0" presId="urn:microsoft.com/office/officeart/2005/8/layout/hProcess4"/>
    <dgm:cxn modelId="{79448455-1666-4C6F-87F7-DAC444F9B109}" type="presParOf" srcId="{7684A1AC-EEB4-41FA-82B0-AD1AED016763}" destId="{98F86EA1-2EB1-40A3-A997-40B0DCB22E18}" srcOrd="1" destOrd="0" presId="urn:microsoft.com/office/officeart/2005/8/layout/hProcess4"/>
    <dgm:cxn modelId="{39472058-3B80-48BD-8321-3A57FEC244C1}" type="presParOf" srcId="{7684A1AC-EEB4-41FA-82B0-AD1AED016763}" destId="{5E595376-FBE9-4BBD-9C62-B08E4586415F}" srcOrd="2" destOrd="0" presId="urn:microsoft.com/office/officeart/2005/8/layout/hProcess4"/>
    <dgm:cxn modelId="{9F37FA9B-434E-4225-94AE-8E98E7868962}" type="presParOf" srcId="{5E595376-FBE9-4BBD-9C62-B08E4586415F}" destId="{ED05DAB2-82B4-4335-AC72-777EFFDBEA0D}" srcOrd="0" destOrd="0" presId="urn:microsoft.com/office/officeart/2005/8/layout/hProcess4"/>
    <dgm:cxn modelId="{0103479D-262B-483D-B9F2-54E4228C7C4D}" type="presParOf" srcId="{ED05DAB2-82B4-4335-AC72-777EFFDBEA0D}" destId="{8D1B966B-4296-4ED0-85CD-EBD43D34D94D}" srcOrd="0" destOrd="0" presId="urn:microsoft.com/office/officeart/2005/8/layout/hProcess4"/>
    <dgm:cxn modelId="{0F941F70-D707-4802-99FF-FFA062B4DF89}" type="presParOf" srcId="{ED05DAB2-82B4-4335-AC72-777EFFDBEA0D}" destId="{27DBE661-ECD7-423F-95EE-5651346FEC3C}" srcOrd="1" destOrd="0" presId="urn:microsoft.com/office/officeart/2005/8/layout/hProcess4"/>
    <dgm:cxn modelId="{F6CEFD31-4AA7-47B1-84FC-A2754CEB6D33}" type="presParOf" srcId="{ED05DAB2-82B4-4335-AC72-777EFFDBEA0D}" destId="{30B824CD-6C37-42A9-9E6D-89371517ACCB}" srcOrd="2" destOrd="0" presId="urn:microsoft.com/office/officeart/2005/8/layout/hProcess4"/>
    <dgm:cxn modelId="{C8879B5D-7128-40A7-83C3-7E30A7F7AC5A}" type="presParOf" srcId="{ED05DAB2-82B4-4335-AC72-777EFFDBEA0D}" destId="{77432AEA-3BDE-48F9-9C23-BF186DDDB55D}" srcOrd="3" destOrd="0" presId="urn:microsoft.com/office/officeart/2005/8/layout/hProcess4"/>
    <dgm:cxn modelId="{CA946F8A-22AC-4FC9-8C98-39F20C5AF38B}" type="presParOf" srcId="{ED05DAB2-82B4-4335-AC72-777EFFDBEA0D}" destId="{3DE398AC-7620-4753-A940-324B724686E4}" srcOrd="4" destOrd="0" presId="urn:microsoft.com/office/officeart/2005/8/layout/hProcess4"/>
    <dgm:cxn modelId="{1B45F844-1F28-4E32-95BC-ED42F3D708B0}" type="presParOf" srcId="{5E595376-FBE9-4BBD-9C62-B08E4586415F}" destId="{A6E84BFE-E7CD-4F17-97EF-7FF35E03D6D2}" srcOrd="1" destOrd="0" presId="urn:microsoft.com/office/officeart/2005/8/layout/hProcess4"/>
    <dgm:cxn modelId="{1C53BC68-8465-49FA-9488-458F12673EF0}" type="presParOf" srcId="{5E595376-FBE9-4BBD-9C62-B08E4586415F}" destId="{245B05A1-3828-4367-9587-D7C5932BC0D3}" srcOrd="2" destOrd="0" presId="urn:microsoft.com/office/officeart/2005/8/layout/hProcess4"/>
    <dgm:cxn modelId="{3D4E189E-8006-4750-BB21-C3D0E9212BAC}" type="presParOf" srcId="{245B05A1-3828-4367-9587-D7C5932BC0D3}" destId="{9F242E09-3313-4162-80E2-A231B6A65A34}" srcOrd="0" destOrd="0" presId="urn:microsoft.com/office/officeart/2005/8/layout/hProcess4"/>
    <dgm:cxn modelId="{893363CA-CCB2-41CF-A87C-BA5EB65C39D7}" type="presParOf" srcId="{245B05A1-3828-4367-9587-D7C5932BC0D3}" destId="{EB8FAD44-AF0C-4810-8F70-CC7895679566}" srcOrd="1" destOrd="0" presId="urn:microsoft.com/office/officeart/2005/8/layout/hProcess4"/>
    <dgm:cxn modelId="{3DA9C3AE-A2D1-4E26-8B38-3704A39F66E0}" type="presParOf" srcId="{245B05A1-3828-4367-9587-D7C5932BC0D3}" destId="{09EE2841-2857-4851-ADE0-A8D0FC919D0B}" srcOrd="2" destOrd="0" presId="urn:microsoft.com/office/officeart/2005/8/layout/hProcess4"/>
    <dgm:cxn modelId="{11E35421-5D58-4076-9EE9-8EA890447813}" type="presParOf" srcId="{245B05A1-3828-4367-9587-D7C5932BC0D3}" destId="{9523AADD-2DC7-4548-B4A5-FC6C42309CD2}" srcOrd="3" destOrd="0" presId="urn:microsoft.com/office/officeart/2005/8/layout/hProcess4"/>
    <dgm:cxn modelId="{217985CA-63B8-4D80-ADE9-EA5237B122D5}" type="presParOf" srcId="{245B05A1-3828-4367-9587-D7C5932BC0D3}" destId="{82B2656B-5756-4992-95D6-F99F72C6A276}" srcOrd="4" destOrd="0" presId="urn:microsoft.com/office/officeart/2005/8/layout/hProcess4"/>
    <dgm:cxn modelId="{0C461032-7408-4363-A641-08A398913178}" type="presParOf" srcId="{5E595376-FBE9-4BBD-9C62-B08E4586415F}" destId="{B73E9FC9-34C7-416E-B28D-AFFC2EF22FE1}" srcOrd="3" destOrd="0" presId="urn:microsoft.com/office/officeart/2005/8/layout/hProcess4"/>
    <dgm:cxn modelId="{46913F75-2479-4139-9444-17E19692E933}" type="presParOf" srcId="{5E595376-FBE9-4BBD-9C62-B08E4586415F}" destId="{19509F65-C04B-4E54-B754-201BD4FC023B}" srcOrd="4" destOrd="0" presId="urn:microsoft.com/office/officeart/2005/8/layout/hProcess4"/>
    <dgm:cxn modelId="{1989DF00-30DB-4492-918E-E90240AA9B6D}" type="presParOf" srcId="{19509F65-C04B-4E54-B754-201BD4FC023B}" destId="{4BC40845-FD39-4134-8CC6-69D396130B92}" srcOrd="0" destOrd="0" presId="urn:microsoft.com/office/officeart/2005/8/layout/hProcess4"/>
    <dgm:cxn modelId="{4FB4E909-0AB1-4304-A01B-34819221B164}" type="presParOf" srcId="{19509F65-C04B-4E54-B754-201BD4FC023B}" destId="{B8601BF6-1366-459C-83EF-67E0600EDAD4}" srcOrd="1" destOrd="0" presId="urn:microsoft.com/office/officeart/2005/8/layout/hProcess4"/>
    <dgm:cxn modelId="{6F2E60DD-4AB3-44C3-B843-AD3BAE363885}" type="presParOf" srcId="{19509F65-C04B-4E54-B754-201BD4FC023B}" destId="{75A96EA5-B8A9-483D-A590-30DCF529DC90}" srcOrd="2" destOrd="0" presId="urn:microsoft.com/office/officeart/2005/8/layout/hProcess4"/>
    <dgm:cxn modelId="{41A7CF16-F9BB-4D9A-B82F-823523E4D7E1}" type="presParOf" srcId="{19509F65-C04B-4E54-B754-201BD4FC023B}" destId="{67C177A2-1FD3-4381-885E-F0430DFDBD22}" srcOrd="3" destOrd="0" presId="urn:microsoft.com/office/officeart/2005/8/layout/hProcess4"/>
    <dgm:cxn modelId="{D75A7D13-69D1-4E63-B946-EA30A7CF3202}" type="presParOf" srcId="{19509F65-C04B-4E54-B754-201BD4FC023B}" destId="{D59866E0-6A7F-4A4A-83CA-17C283B145C6}" srcOrd="4" destOrd="0" presId="urn:microsoft.com/office/officeart/2005/8/layout/hProcess4"/>
    <dgm:cxn modelId="{FEB9B908-5D65-40ED-BAFF-22CBD2E7417C}" type="presParOf" srcId="{5E595376-FBE9-4BBD-9C62-B08E4586415F}" destId="{22BE0210-0838-48F9-9EDC-894123622FD9}" srcOrd="5" destOrd="0" presId="urn:microsoft.com/office/officeart/2005/8/layout/hProcess4"/>
    <dgm:cxn modelId="{F18D4187-4E7E-4409-8754-6F527D25B565}" type="presParOf" srcId="{5E595376-FBE9-4BBD-9C62-B08E4586415F}" destId="{4E309941-339A-4066-A569-0EE9262E4013}" srcOrd="6" destOrd="0" presId="urn:microsoft.com/office/officeart/2005/8/layout/hProcess4"/>
    <dgm:cxn modelId="{876A15E9-DFA5-48E2-9EFD-06FAA6180627}" type="presParOf" srcId="{4E309941-339A-4066-A569-0EE9262E4013}" destId="{FEBF2529-495F-401C-98F1-74A899E8CF03}" srcOrd="0" destOrd="0" presId="urn:microsoft.com/office/officeart/2005/8/layout/hProcess4"/>
    <dgm:cxn modelId="{98AA35D6-4F0C-462E-9C87-B5ED165B4A59}" type="presParOf" srcId="{4E309941-339A-4066-A569-0EE9262E4013}" destId="{51CCCA7B-F43E-4BB4-A4D1-896ADDABF2A2}" srcOrd="1" destOrd="0" presId="urn:microsoft.com/office/officeart/2005/8/layout/hProcess4"/>
    <dgm:cxn modelId="{238F0EEE-98AD-40FF-ADD6-D6FF513EF1AE}" type="presParOf" srcId="{4E309941-339A-4066-A569-0EE9262E4013}" destId="{5611B596-479B-40CF-AE51-029611ED87B7}" srcOrd="2" destOrd="0" presId="urn:microsoft.com/office/officeart/2005/8/layout/hProcess4"/>
    <dgm:cxn modelId="{9487C81F-5643-4A22-8BA2-C2FDC3979C73}" type="presParOf" srcId="{4E309941-339A-4066-A569-0EE9262E4013}" destId="{44CFE90A-7F3E-4601-BFED-BA5018EDF12B}" srcOrd="3" destOrd="0" presId="urn:microsoft.com/office/officeart/2005/8/layout/hProcess4"/>
    <dgm:cxn modelId="{E72FEAC4-1DBC-4BC8-9E97-B087784753AF}" type="presParOf" srcId="{4E309941-339A-4066-A569-0EE9262E4013}" destId="{E939834A-1EF5-43B3-9F57-E3E0396B5B4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30A1E-0E6B-4F5A-B449-A6C585B8AB53}">
      <dsp:nvSpPr>
        <dsp:cNvPr id="0" name=""/>
        <dsp:cNvSpPr/>
      </dsp:nvSpPr>
      <dsp:spPr>
        <a:xfrm>
          <a:off x="2519937" y="1671873"/>
          <a:ext cx="1270190" cy="127019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Manual de Requerimientos de TIC</a:t>
          </a:r>
        </a:p>
      </dsp:txBody>
      <dsp:txXfrm>
        <a:off x="2705952" y="1857888"/>
        <a:ext cx="898160" cy="898160"/>
      </dsp:txXfrm>
    </dsp:sp>
    <dsp:sp modelId="{A1A81874-11DF-43FD-A840-BD23C04622CB}">
      <dsp:nvSpPr>
        <dsp:cNvPr id="0" name=""/>
        <dsp:cNvSpPr/>
      </dsp:nvSpPr>
      <dsp:spPr>
        <a:xfrm rot="16200000">
          <a:off x="2963390" y="1462114"/>
          <a:ext cx="383284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383284" y="18116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145450" y="1470649"/>
        <a:ext cx="19164" cy="19164"/>
      </dsp:txXfrm>
    </dsp:sp>
    <dsp:sp modelId="{9092DE67-AC37-41FC-9F61-AC8E6709AF62}">
      <dsp:nvSpPr>
        <dsp:cNvPr id="0" name=""/>
        <dsp:cNvSpPr/>
      </dsp:nvSpPr>
      <dsp:spPr>
        <a:xfrm>
          <a:off x="2519937" y="18398"/>
          <a:ext cx="1270190" cy="127019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Manual para la Interconexión de C.E. y Conexión de C.C.</a:t>
          </a:r>
        </a:p>
      </dsp:txBody>
      <dsp:txXfrm>
        <a:off x="2705952" y="204413"/>
        <a:ext cx="898160" cy="898160"/>
      </dsp:txXfrm>
    </dsp:sp>
    <dsp:sp modelId="{F69EC92E-A19A-4E07-AD90-79EC1BE5FD16}">
      <dsp:nvSpPr>
        <dsp:cNvPr id="0" name=""/>
        <dsp:cNvSpPr/>
      </dsp:nvSpPr>
      <dsp:spPr>
        <a:xfrm>
          <a:off x="3790128" y="2288852"/>
          <a:ext cx="383284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383284" y="18116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972188" y="2297386"/>
        <a:ext cx="19164" cy="19164"/>
      </dsp:txXfrm>
    </dsp:sp>
    <dsp:sp modelId="{FCE7B57D-FAE2-4FDF-B9B1-21101C2BFB0D}">
      <dsp:nvSpPr>
        <dsp:cNvPr id="0" name=""/>
        <dsp:cNvSpPr/>
      </dsp:nvSpPr>
      <dsp:spPr>
        <a:xfrm>
          <a:off x="4173413" y="1671873"/>
          <a:ext cx="1270190" cy="1270190"/>
        </a:xfrm>
        <a:prstGeom prst="ellips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LIE</a:t>
          </a:r>
        </a:p>
      </dsp:txBody>
      <dsp:txXfrm>
        <a:off x="4359428" y="1857888"/>
        <a:ext cx="898160" cy="898160"/>
      </dsp:txXfrm>
    </dsp:sp>
    <dsp:sp modelId="{A6019FFC-C1D4-40A9-9710-BA99FE897361}">
      <dsp:nvSpPr>
        <dsp:cNvPr id="0" name=""/>
        <dsp:cNvSpPr/>
      </dsp:nvSpPr>
      <dsp:spPr>
        <a:xfrm rot="5400000">
          <a:off x="2963390" y="3115589"/>
          <a:ext cx="383284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383284" y="18116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145450" y="3124124"/>
        <a:ext cx="19164" cy="19164"/>
      </dsp:txXfrm>
    </dsp:sp>
    <dsp:sp modelId="{0073206A-49A1-4F69-BF69-1D7241D0BBCC}">
      <dsp:nvSpPr>
        <dsp:cNvPr id="0" name=""/>
        <dsp:cNvSpPr/>
      </dsp:nvSpPr>
      <dsp:spPr>
        <a:xfrm>
          <a:off x="2519937" y="3325349"/>
          <a:ext cx="1270190" cy="1270190"/>
        </a:xfrm>
        <a:prstGeom prst="ellips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Código de Red</a:t>
          </a:r>
        </a:p>
      </dsp:txBody>
      <dsp:txXfrm>
        <a:off x="2705952" y="3511364"/>
        <a:ext cx="898160" cy="898160"/>
      </dsp:txXfrm>
    </dsp:sp>
    <dsp:sp modelId="{68075A32-CF5A-4026-AAED-835F3800FB1F}">
      <dsp:nvSpPr>
        <dsp:cNvPr id="0" name=""/>
        <dsp:cNvSpPr/>
      </dsp:nvSpPr>
      <dsp:spPr>
        <a:xfrm rot="10800000">
          <a:off x="2136652" y="2288852"/>
          <a:ext cx="383284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383284" y="18116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 rot="10800000">
        <a:off x="2318713" y="2297386"/>
        <a:ext cx="19164" cy="19164"/>
      </dsp:txXfrm>
    </dsp:sp>
    <dsp:sp modelId="{7B92469F-41F0-439A-B4D6-8C17177DCCEA}">
      <dsp:nvSpPr>
        <dsp:cNvPr id="0" name=""/>
        <dsp:cNvSpPr/>
      </dsp:nvSpPr>
      <dsp:spPr>
        <a:xfrm>
          <a:off x="866462" y="1671873"/>
          <a:ext cx="1270190" cy="1270190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Bases del Mercado Eléctrico Mayorista</a:t>
          </a:r>
        </a:p>
      </dsp:txBody>
      <dsp:txXfrm>
        <a:off x="1052477" y="1857888"/>
        <a:ext cx="898160" cy="89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DA008-3093-4137-9ED6-E87376AB937F}">
      <dsp:nvSpPr>
        <dsp:cNvPr id="0" name=""/>
        <dsp:cNvSpPr/>
      </dsp:nvSpPr>
      <dsp:spPr>
        <a:xfrm rot="5400000">
          <a:off x="-238636" y="239198"/>
          <a:ext cx="1590908" cy="11136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Enlace de Comunicaciones.</a:t>
          </a:r>
        </a:p>
      </dsp:txBody>
      <dsp:txXfrm rot="-5400000">
        <a:off x="1" y="557380"/>
        <a:ext cx="1113635" cy="477273"/>
      </dsp:txXfrm>
    </dsp:sp>
    <dsp:sp modelId="{7BB4B614-03DD-4E49-90D9-2167CDF06FF6}">
      <dsp:nvSpPr>
        <dsp:cNvPr id="0" name=""/>
        <dsp:cNvSpPr/>
      </dsp:nvSpPr>
      <dsp:spPr>
        <a:xfrm rot="5400000">
          <a:off x="3425138" y="-2310857"/>
          <a:ext cx="1034090" cy="5657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Encargado de Alta de Enlace de Comunicaciones.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CENACE D. Comunicaciones y Seguridad Informática.</a:t>
          </a:r>
        </a:p>
      </dsp:txBody>
      <dsp:txXfrm rot="-5400000">
        <a:off x="1113635" y="51126"/>
        <a:ext cx="5606616" cy="933130"/>
      </dsp:txXfrm>
    </dsp:sp>
    <dsp:sp modelId="{CD609CAA-4EBC-42FA-8BA3-9BD85A097FF6}">
      <dsp:nvSpPr>
        <dsp:cNvPr id="0" name=""/>
        <dsp:cNvSpPr/>
      </dsp:nvSpPr>
      <dsp:spPr>
        <a:xfrm rot="5400000">
          <a:off x="-238636" y="1635766"/>
          <a:ext cx="1590908" cy="1113635"/>
        </a:xfrm>
        <a:prstGeom prst="chevron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Dispositivo Remoto</a:t>
          </a:r>
        </a:p>
      </dsp:txBody>
      <dsp:txXfrm rot="-5400000">
        <a:off x="1" y="1953948"/>
        <a:ext cx="1113635" cy="477273"/>
      </dsp:txXfrm>
    </dsp:sp>
    <dsp:sp modelId="{F30D5D77-CB67-4DE0-A1B5-79D9D134410F}">
      <dsp:nvSpPr>
        <dsp:cNvPr id="0" name=""/>
        <dsp:cNvSpPr/>
      </dsp:nvSpPr>
      <dsp:spPr>
        <a:xfrm rot="5400000">
          <a:off x="3425138" y="-914372"/>
          <a:ext cx="1034090" cy="5657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Administrador del Dispositivo Remoto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CENACE D. Comunicaciones y Seguridad Informática.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CENACE D. Sistemas de Control.</a:t>
          </a:r>
        </a:p>
      </dsp:txBody>
      <dsp:txXfrm rot="-5400000">
        <a:off x="1113635" y="1447611"/>
        <a:ext cx="5606616" cy="933130"/>
      </dsp:txXfrm>
    </dsp:sp>
    <dsp:sp modelId="{AB30EFEC-8738-4C24-BDDA-70F8ECDF6E0F}">
      <dsp:nvSpPr>
        <dsp:cNvPr id="0" name=""/>
        <dsp:cNvSpPr/>
      </dsp:nvSpPr>
      <dsp:spPr>
        <a:xfrm rot="5400000">
          <a:off x="-238636" y="3032334"/>
          <a:ext cx="1590908" cy="1113635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Base de Datos</a:t>
          </a:r>
        </a:p>
      </dsp:txBody>
      <dsp:txXfrm rot="-5400000">
        <a:off x="1" y="3350516"/>
        <a:ext cx="1113635" cy="477273"/>
      </dsp:txXfrm>
    </dsp:sp>
    <dsp:sp modelId="{7FFA1FFC-30AF-4015-8883-B1119E658EF3}">
      <dsp:nvSpPr>
        <dsp:cNvPr id="0" name=""/>
        <dsp:cNvSpPr/>
      </dsp:nvSpPr>
      <dsp:spPr>
        <a:xfrm rot="5400000">
          <a:off x="3425138" y="482195"/>
          <a:ext cx="1034090" cy="5657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Coordinador de Ordenes de Trabajo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CENACE D. Control y Operación.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CENACE D. Sistemas de Control.</a:t>
          </a:r>
        </a:p>
      </dsp:txBody>
      <dsp:txXfrm rot="-5400000">
        <a:off x="1113635" y="2844178"/>
        <a:ext cx="5606616" cy="933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AA3D9-2E52-4BEA-BA22-31D4392CF212}">
      <dsp:nvSpPr>
        <dsp:cNvPr id="0" name=""/>
        <dsp:cNvSpPr/>
      </dsp:nvSpPr>
      <dsp:spPr>
        <a:xfrm>
          <a:off x="4762736" y="776192"/>
          <a:ext cx="255673" cy="835269"/>
        </a:xfrm>
        <a:custGeom>
          <a:avLst/>
          <a:gdLst/>
          <a:ahLst/>
          <a:cxnLst/>
          <a:rect l="0" t="0" r="0" b="0"/>
          <a:pathLst>
            <a:path>
              <a:moveTo>
                <a:pt x="255673" y="0"/>
              </a:moveTo>
              <a:lnTo>
                <a:pt x="255673" y="835269"/>
              </a:lnTo>
              <a:lnTo>
                <a:pt x="0" y="8352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9AEA5-BEDB-4E9E-AD14-5267B0049DEF}">
      <dsp:nvSpPr>
        <dsp:cNvPr id="0" name=""/>
        <dsp:cNvSpPr/>
      </dsp:nvSpPr>
      <dsp:spPr>
        <a:xfrm>
          <a:off x="5018409" y="776192"/>
          <a:ext cx="1004088" cy="1670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9707"/>
              </a:lnTo>
              <a:lnTo>
                <a:pt x="1004088" y="1489707"/>
              </a:lnTo>
              <a:lnTo>
                <a:pt x="1004088" y="167053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A98D8-3473-4019-9A43-EEDAF0D6F324}">
      <dsp:nvSpPr>
        <dsp:cNvPr id="0" name=""/>
        <dsp:cNvSpPr/>
      </dsp:nvSpPr>
      <dsp:spPr>
        <a:xfrm>
          <a:off x="3968601" y="3221724"/>
          <a:ext cx="91440" cy="426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33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3487A-8FB4-4A2C-8710-F11A1A355E3E}">
      <dsp:nvSpPr>
        <dsp:cNvPr id="0" name=""/>
        <dsp:cNvSpPr/>
      </dsp:nvSpPr>
      <dsp:spPr>
        <a:xfrm>
          <a:off x="4014321" y="776192"/>
          <a:ext cx="1004088" cy="1670539"/>
        </a:xfrm>
        <a:custGeom>
          <a:avLst/>
          <a:gdLst/>
          <a:ahLst/>
          <a:cxnLst/>
          <a:rect l="0" t="0" r="0" b="0"/>
          <a:pathLst>
            <a:path>
              <a:moveTo>
                <a:pt x="1004088" y="0"/>
              </a:moveTo>
              <a:lnTo>
                <a:pt x="1004088" y="1489707"/>
              </a:lnTo>
              <a:lnTo>
                <a:pt x="0" y="1489707"/>
              </a:lnTo>
              <a:lnTo>
                <a:pt x="0" y="167053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82312-E843-4825-8AA1-CBD69293B690}">
      <dsp:nvSpPr>
        <dsp:cNvPr id="0" name=""/>
        <dsp:cNvSpPr/>
      </dsp:nvSpPr>
      <dsp:spPr>
        <a:xfrm>
          <a:off x="2261818" y="1200"/>
          <a:ext cx="1496830" cy="7749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93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Departamento de Control de Energía</a:t>
          </a:r>
        </a:p>
      </dsp:txBody>
      <dsp:txXfrm>
        <a:off x="2261818" y="1200"/>
        <a:ext cx="1496830" cy="774992"/>
      </dsp:txXfrm>
    </dsp:sp>
    <dsp:sp modelId="{CFFA9070-3263-4E0D-BC5D-6DB2A1FD8592}">
      <dsp:nvSpPr>
        <dsp:cNvPr id="0" name=""/>
        <dsp:cNvSpPr/>
      </dsp:nvSpPr>
      <dsp:spPr>
        <a:xfrm>
          <a:off x="2561184" y="603972"/>
          <a:ext cx="1347147" cy="258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Administrador de Maestra</a:t>
          </a:r>
        </a:p>
      </dsp:txBody>
      <dsp:txXfrm>
        <a:off x="2561184" y="603972"/>
        <a:ext cx="1347147" cy="258330"/>
      </dsp:txXfrm>
    </dsp:sp>
    <dsp:sp modelId="{E193BCF1-7E06-493C-9274-617D95E1133D}">
      <dsp:nvSpPr>
        <dsp:cNvPr id="0" name=""/>
        <dsp:cNvSpPr/>
      </dsp:nvSpPr>
      <dsp:spPr>
        <a:xfrm>
          <a:off x="4269994" y="1200"/>
          <a:ext cx="1496830" cy="7749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93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Departamento de Comunicaciones y Seguridad de la Información</a:t>
          </a:r>
        </a:p>
      </dsp:txBody>
      <dsp:txXfrm>
        <a:off x="4269994" y="1200"/>
        <a:ext cx="1496830" cy="774992"/>
      </dsp:txXfrm>
    </dsp:sp>
    <dsp:sp modelId="{E67E9B55-98C9-49BD-8AD0-EE98DAEB3A03}">
      <dsp:nvSpPr>
        <dsp:cNvPr id="0" name=""/>
        <dsp:cNvSpPr/>
      </dsp:nvSpPr>
      <dsp:spPr>
        <a:xfrm>
          <a:off x="4569360" y="603972"/>
          <a:ext cx="1347147" cy="258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Comunicaciones de Maestra</a:t>
          </a:r>
        </a:p>
      </dsp:txBody>
      <dsp:txXfrm>
        <a:off x="4569360" y="603972"/>
        <a:ext cx="1347147" cy="258330"/>
      </dsp:txXfrm>
    </dsp:sp>
    <dsp:sp modelId="{A8A5DBEB-83F6-4B22-83EB-B5E9F654A40D}">
      <dsp:nvSpPr>
        <dsp:cNvPr id="0" name=""/>
        <dsp:cNvSpPr/>
      </dsp:nvSpPr>
      <dsp:spPr>
        <a:xfrm>
          <a:off x="3265906" y="2446732"/>
          <a:ext cx="1496830" cy="774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93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PMEM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TRANSPORTISTA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DISTRIBUIDOR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GENERADOR</a:t>
          </a:r>
        </a:p>
      </dsp:txBody>
      <dsp:txXfrm>
        <a:off x="3265906" y="2446732"/>
        <a:ext cx="1496830" cy="774992"/>
      </dsp:txXfrm>
    </dsp:sp>
    <dsp:sp modelId="{2EA80ECC-9060-4EB8-8FA3-647442B7F04B}">
      <dsp:nvSpPr>
        <dsp:cNvPr id="0" name=""/>
        <dsp:cNvSpPr/>
      </dsp:nvSpPr>
      <dsp:spPr>
        <a:xfrm>
          <a:off x="3565272" y="3096336"/>
          <a:ext cx="1347147" cy="258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Administrador de Dispositivo Remoto</a:t>
          </a:r>
        </a:p>
      </dsp:txBody>
      <dsp:txXfrm>
        <a:off x="3565272" y="3096336"/>
        <a:ext cx="1347147" cy="258330"/>
      </dsp:txXfrm>
    </dsp:sp>
    <dsp:sp modelId="{857041D8-8C23-4D0B-8029-EBBE39E2D1FC}">
      <dsp:nvSpPr>
        <dsp:cNvPr id="0" name=""/>
        <dsp:cNvSpPr/>
      </dsp:nvSpPr>
      <dsp:spPr>
        <a:xfrm>
          <a:off x="3265906" y="3648061"/>
          <a:ext cx="1496830" cy="774992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93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PMEM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TRANSPORTISTA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DISTRIBUIDOR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GENERADOR</a:t>
          </a:r>
        </a:p>
      </dsp:txBody>
      <dsp:txXfrm>
        <a:off x="3265906" y="3648061"/>
        <a:ext cx="1496830" cy="774992"/>
      </dsp:txXfrm>
    </dsp:sp>
    <dsp:sp modelId="{2B27C8F0-5F5C-43A5-B8AB-896BE4432E7F}">
      <dsp:nvSpPr>
        <dsp:cNvPr id="0" name=""/>
        <dsp:cNvSpPr/>
      </dsp:nvSpPr>
      <dsp:spPr>
        <a:xfrm>
          <a:off x="3587122" y="4273470"/>
          <a:ext cx="1347147" cy="258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Encargado de Alta de Enlace de Comunicaciones</a:t>
          </a:r>
        </a:p>
      </dsp:txBody>
      <dsp:txXfrm>
        <a:off x="3587122" y="4273470"/>
        <a:ext cx="1347147" cy="258330"/>
      </dsp:txXfrm>
    </dsp:sp>
    <dsp:sp modelId="{6D4C5F31-077D-4127-A5C2-FA5FEF5AE067}">
      <dsp:nvSpPr>
        <dsp:cNvPr id="0" name=""/>
        <dsp:cNvSpPr/>
      </dsp:nvSpPr>
      <dsp:spPr>
        <a:xfrm>
          <a:off x="5274082" y="2446732"/>
          <a:ext cx="1496830" cy="774992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93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PMEM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TRANSPORTISTA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DISTRIBUIDOR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GENERADOR</a:t>
          </a:r>
        </a:p>
      </dsp:txBody>
      <dsp:txXfrm>
        <a:off x="5274082" y="2446732"/>
        <a:ext cx="1496830" cy="774992"/>
      </dsp:txXfrm>
    </dsp:sp>
    <dsp:sp modelId="{992F7848-ADFB-4CD8-8C94-FEE5E819C068}">
      <dsp:nvSpPr>
        <dsp:cNvPr id="0" name=""/>
        <dsp:cNvSpPr/>
      </dsp:nvSpPr>
      <dsp:spPr>
        <a:xfrm>
          <a:off x="5573448" y="3096336"/>
          <a:ext cx="1347147" cy="258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Encargado de Alta de Equipo</a:t>
          </a:r>
        </a:p>
      </dsp:txBody>
      <dsp:txXfrm>
        <a:off x="5573448" y="3096336"/>
        <a:ext cx="1347147" cy="258330"/>
      </dsp:txXfrm>
    </dsp:sp>
    <dsp:sp modelId="{FA44A5D0-5A69-480A-ACF9-7366DBEF3094}">
      <dsp:nvSpPr>
        <dsp:cNvPr id="0" name=""/>
        <dsp:cNvSpPr/>
      </dsp:nvSpPr>
      <dsp:spPr>
        <a:xfrm>
          <a:off x="3265906" y="1223966"/>
          <a:ext cx="1496830" cy="7749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93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PMEM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TRANSPORTISTA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DISTRIBUIDOR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GENERADOR</a:t>
          </a:r>
        </a:p>
      </dsp:txBody>
      <dsp:txXfrm>
        <a:off x="3265906" y="1223966"/>
        <a:ext cx="1496830" cy="774992"/>
      </dsp:txXfrm>
    </dsp:sp>
    <dsp:sp modelId="{600DCA0C-DCC6-4C00-933F-19401D92BA2B}">
      <dsp:nvSpPr>
        <dsp:cNvPr id="0" name=""/>
        <dsp:cNvSpPr/>
      </dsp:nvSpPr>
      <dsp:spPr>
        <a:xfrm>
          <a:off x="3565272" y="1879047"/>
          <a:ext cx="1347147" cy="258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Coordinador de Ordenes de Trabajo</a:t>
          </a:r>
        </a:p>
      </dsp:txBody>
      <dsp:txXfrm>
        <a:off x="3565272" y="1879047"/>
        <a:ext cx="1347147" cy="258330"/>
      </dsp:txXfrm>
    </dsp:sp>
    <dsp:sp modelId="{1D1ECD18-9D31-491C-9EE5-A362D66BCE1A}">
      <dsp:nvSpPr>
        <dsp:cNvPr id="0" name=""/>
        <dsp:cNvSpPr/>
      </dsp:nvSpPr>
      <dsp:spPr>
        <a:xfrm>
          <a:off x="6278170" y="1200"/>
          <a:ext cx="1496830" cy="7749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1093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 dirty="0"/>
            <a:t>Departamento de Operación y Despacho</a:t>
          </a:r>
        </a:p>
      </dsp:txBody>
      <dsp:txXfrm>
        <a:off x="6278170" y="1200"/>
        <a:ext cx="1496830" cy="774992"/>
      </dsp:txXfrm>
    </dsp:sp>
    <dsp:sp modelId="{1702E853-FFE3-48C1-B53A-83826C4F7A78}">
      <dsp:nvSpPr>
        <dsp:cNvPr id="0" name=""/>
        <dsp:cNvSpPr/>
      </dsp:nvSpPr>
      <dsp:spPr>
        <a:xfrm>
          <a:off x="6577536" y="603972"/>
          <a:ext cx="1347147" cy="258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Auditor de las Ordenes de Trabajo</a:t>
          </a:r>
        </a:p>
      </dsp:txBody>
      <dsp:txXfrm>
        <a:off x="6577536" y="603972"/>
        <a:ext cx="1347147" cy="258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BE661-ECD7-423F-95EE-5651346FEC3C}">
      <dsp:nvSpPr>
        <dsp:cNvPr id="0" name=""/>
        <dsp:cNvSpPr/>
      </dsp:nvSpPr>
      <dsp:spPr>
        <a:xfrm>
          <a:off x="5788" y="1252788"/>
          <a:ext cx="2124366" cy="1752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b="1" kern="1200" dirty="0"/>
            <a:t>Edición de las Características de los Puntos de la Orden de Trabajo </a:t>
          </a:r>
          <a:r>
            <a:rPr lang="es-MX" sz="1200" b="1" kern="1200" dirty="0">
              <a:solidFill>
                <a:srgbClr val="00B0F0"/>
              </a:solidFill>
            </a:rPr>
            <a:t>(Características de los Puntos Digitales y Analógicos, Objeto, Variación, Relación de TC/TP, Escalas y valores máximos de Ingeniería).</a:t>
          </a:r>
        </a:p>
      </dsp:txBody>
      <dsp:txXfrm>
        <a:off x="46110" y="1293110"/>
        <a:ext cx="2043722" cy="1296051"/>
      </dsp:txXfrm>
    </dsp:sp>
    <dsp:sp modelId="{A6E84BFE-E7CD-4F17-97EF-7FF35E03D6D2}">
      <dsp:nvSpPr>
        <dsp:cNvPr id="0" name=""/>
        <dsp:cNvSpPr/>
      </dsp:nvSpPr>
      <dsp:spPr>
        <a:xfrm>
          <a:off x="1168689" y="1558984"/>
          <a:ext cx="2506929" cy="2506929"/>
        </a:xfrm>
        <a:prstGeom prst="leftCircularArrow">
          <a:avLst>
            <a:gd name="adj1" fmla="val 3805"/>
            <a:gd name="adj2" fmla="val 475513"/>
            <a:gd name="adj3" fmla="val 2251023"/>
            <a:gd name="adj4" fmla="val 9024489"/>
            <a:gd name="adj5" fmla="val 4439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32AEA-3BDE-48F9-9C23-BF186DDDB55D}">
      <dsp:nvSpPr>
        <dsp:cNvPr id="0" name=""/>
        <dsp:cNvSpPr/>
      </dsp:nvSpPr>
      <dsp:spPr>
        <a:xfrm>
          <a:off x="477869" y="2629484"/>
          <a:ext cx="1888325" cy="750924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Administrador de Dispositivo Remoto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(PMEM)</a:t>
          </a:r>
        </a:p>
      </dsp:txBody>
      <dsp:txXfrm>
        <a:off x="499863" y="2651478"/>
        <a:ext cx="1844337" cy="706936"/>
      </dsp:txXfrm>
    </dsp:sp>
    <dsp:sp modelId="{EB8FAD44-AF0C-4810-8F70-CC7895679566}">
      <dsp:nvSpPr>
        <dsp:cNvPr id="0" name=""/>
        <dsp:cNvSpPr/>
      </dsp:nvSpPr>
      <dsp:spPr>
        <a:xfrm>
          <a:off x="2820371" y="1252788"/>
          <a:ext cx="2124366" cy="175215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b="1" kern="1200" dirty="0"/>
            <a:t>Direccionamiento</a:t>
          </a:r>
          <a:r>
            <a:rPr lang="es-MX" sz="1200" b="1" kern="1200" baseline="0" dirty="0"/>
            <a:t> de los Puntos de la Orden de Trabajo </a:t>
          </a:r>
          <a:r>
            <a:rPr lang="es-MX" sz="1200" b="1" kern="1200" baseline="0" dirty="0">
              <a:solidFill>
                <a:srgbClr val="00B0F0"/>
              </a:solidFill>
            </a:rPr>
            <a:t>(Indexado de los puntos Digitales y Analógicos para darle forma a la BD).</a:t>
          </a:r>
          <a:endParaRPr lang="es-MX" sz="1200" b="1" kern="1200" dirty="0"/>
        </a:p>
      </dsp:txBody>
      <dsp:txXfrm>
        <a:off x="2860693" y="1668573"/>
        <a:ext cx="2043722" cy="1296051"/>
      </dsp:txXfrm>
    </dsp:sp>
    <dsp:sp modelId="{B73E9FC9-34C7-416E-B28D-AFFC2EF22FE1}">
      <dsp:nvSpPr>
        <dsp:cNvPr id="0" name=""/>
        <dsp:cNvSpPr/>
      </dsp:nvSpPr>
      <dsp:spPr>
        <a:xfrm>
          <a:off x="3965569" y="123120"/>
          <a:ext cx="2778376" cy="2778376"/>
        </a:xfrm>
        <a:prstGeom prst="circularArrow">
          <a:avLst>
            <a:gd name="adj1" fmla="val 3433"/>
            <a:gd name="adj2" fmla="val 425254"/>
            <a:gd name="adj3" fmla="val 19399235"/>
            <a:gd name="adj4" fmla="val 12575511"/>
            <a:gd name="adj5" fmla="val 4005"/>
          </a:avLst>
        </a:prstGeom>
        <a:solidFill>
          <a:srgbClr val="7030A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3AADD-2DC7-4548-B4A5-FC6C42309CD2}">
      <dsp:nvSpPr>
        <dsp:cNvPr id="0" name=""/>
        <dsp:cNvSpPr/>
      </dsp:nvSpPr>
      <dsp:spPr>
        <a:xfrm>
          <a:off x="3292453" y="877326"/>
          <a:ext cx="1888325" cy="750924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Administrador de Dispositivo Remoto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(PMEM)</a:t>
          </a:r>
        </a:p>
      </dsp:txBody>
      <dsp:txXfrm>
        <a:off x="3314447" y="899320"/>
        <a:ext cx="1844337" cy="706936"/>
      </dsp:txXfrm>
    </dsp:sp>
    <dsp:sp modelId="{B8601BF6-1366-459C-83EF-67E0600EDAD4}">
      <dsp:nvSpPr>
        <dsp:cNvPr id="0" name=""/>
        <dsp:cNvSpPr/>
      </dsp:nvSpPr>
      <dsp:spPr>
        <a:xfrm>
          <a:off x="5634955" y="1252788"/>
          <a:ext cx="2124366" cy="175215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b="1" kern="1200" dirty="0">
              <a:solidFill>
                <a:schemeClr val="tx1"/>
              </a:solidFill>
            </a:rPr>
            <a:t>Integración de Información en Maestra SCADA para Puesta en Servicio</a:t>
          </a:r>
        </a:p>
      </dsp:txBody>
      <dsp:txXfrm>
        <a:off x="5675277" y="1293110"/>
        <a:ext cx="2043722" cy="1296051"/>
      </dsp:txXfrm>
    </dsp:sp>
    <dsp:sp modelId="{22BE0210-0838-48F9-9EDC-894123622FD9}">
      <dsp:nvSpPr>
        <dsp:cNvPr id="0" name=""/>
        <dsp:cNvSpPr/>
      </dsp:nvSpPr>
      <dsp:spPr>
        <a:xfrm>
          <a:off x="6797856" y="1558984"/>
          <a:ext cx="2506929" cy="2506929"/>
        </a:xfrm>
        <a:prstGeom prst="leftCircularArrow">
          <a:avLst>
            <a:gd name="adj1" fmla="val 3805"/>
            <a:gd name="adj2" fmla="val 475513"/>
            <a:gd name="adj3" fmla="val 2251023"/>
            <a:gd name="adj4" fmla="val 9024489"/>
            <a:gd name="adj5" fmla="val 4439"/>
          </a:avLst>
        </a:prstGeom>
        <a:solidFill>
          <a:srgbClr val="C00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177A2-1FD3-4381-885E-F0430DFDBD22}">
      <dsp:nvSpPr>
        <dsp:cNvPr id="0" name=""/>
        <dsp:cNvSpPr/>
      </dsp:nvSpPr>
      <dsp:spPr>
        <a:xfrm>
          <a:off x="6107037" y="2629484"/>
          <a:ext cx="1888325" cy="750924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chemeClr val="tx1"/>
              </a:solidFill>
            </a:rPr>
            <a:t>Administrador de Maestra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chemeClr val="tx1"/>
              </a:solidFill>
            </a:rPr>
            <a:t>(CENACE)</a:t>
          </a:r>
        </a:p>
      </dsp:txBody>
      <dsp:txXfrm>
        <a:off x="6129031" y="2651478"/>
        <a:ext cx="1844337" cy="706936"/>
      </dsp:txXfrm>
    </dsp:sp>
    <dsp:sp modelId="{51CCCA7B-F43E-4BB4-A4D1-896ADDABF2A2}">
      <dsp:nvSpPr>
        <dsp:cNvPr id="0" name=""/>
        <dsp:cNvSpPr/>
      </dsp:nvSpPr>
      <dsp:spPr>
        <a:xfrm>
          <a:off x="8449539" y="1252788"/>
          <a:ext cx="2124366" cy="175215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b="1" kern="1200" dirty="0"/>
            <a:t>Pruebas Operativas de Puesta en Servicio </a:t>
          </a:r>
        </a:p>
      </dsp:txBody>
      <dsp:txXfrm>
        <a:off x="8489861" y="1668573"/>
        <a:ext cx="2043722" cy="1296051"/>
      </dsp:txXfrm>
    </dsp:sp>
    <dsp:sp modelId="{44CFE90A-7F3E-4601-BFED-BA5018EDF12B}">
      <dsp:nvSpPr>
        <dsp:cNvPr id="0" name=""/>
        <dsp:cNvSpPr/>
      </dsp:nvSpPr>
      <dsp:spPr>
        <a:xfrm>
          <a:off x="8921620" y="877326"/>
          <a:ext cx="1888325" cy="750924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Administrador de Maestra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(CENACE)</a:t>
          </a:r>
        </a:p>
      </dsp:txBody>
      <dsp:txXfrm>
        <a:off x="8943614" y="899320"/>
        <a:ext cx="1844337" cy="706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87A15-D846-4505-9761-FB9DBE0DE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78573-2F4E-46AB-93F3-B79EE69E3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D30F96-82D3-4B30-BDDC-F5C125135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259064-8FC8-4A6B-80AF-324C05C9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405786-692A-459E-AA6A-28CE9B43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368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1EB9E-5CEE-4E46-9104-613318D6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802C67-D4C9-4858-8ED1-6D72FD376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60FEBE-68D3-4A5D-9E42-A4F3A245C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A751DB-FCA6-4DD4-A8D5-4861C4DB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F76DA-EA58-4179-9F27-F9C8F96E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408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8D7DE0-CB46-41B9-A26D-F27A0EA05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C0B0E3-3A22-458D-90F3-8716E0C1A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05CBBD-CB9D-4D6F-B1AF-BC07E7CB6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0B2B0A-4117-418D-BB3A-8CF15CE3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DE1025-EB19-49B3-A356-5A6BEA5A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640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A5672-3282-4FFC-BC3E-B41A996F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03F836-46E6-40A0-A59C-0464657ED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46BE25-6073-47F6-93A9-421699351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7CC534-6707-43D7-A609-68CF3EBB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A1FD09-84CD-492D-820C-DB621C91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15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1E244-8832-46DF-95FC-D38F9AD9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F2A7A2-CC1F-4CC4-9FF4-501EF5F51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F89DCA-B463-4A9F-BB1E-A43D7A05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45123A-63B7-48F6-A50C-FB609BC1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837D47-8659-43A4-94CC-2A58742F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910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088B3-698A-4728-B46F-4FDE8706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1124F5-181C-4283-A392-5DBF5A1D6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2486F4-2055-454F-B252-27D616516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D30082-CB16-4706-A5C3-94502A6D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4F799E-1595-4D47-882A-9EE48338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094F6E-1250-4438-984F-95CE14A3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116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A35F-873A-4F28-BB24-EB270899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CD25C2-17EB-4F4F-B933-C7183CB15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0A173D-59A3-4E59-920F-1CC4374BA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AB09793-F6A8-452E-8123-D11015607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FBD482-D125-4E14-8572-F7458301D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F83DA7-8D99-4E98-A5AE-8FAE129FC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DA74C9-6A59-4078-B145-A2C0089D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A9ACEAA-88D2-4F37-9332-A4BD3216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26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8FD998-489E-4BAA-AA96-B0C8FA70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D24651-76B7-4DDF-AE35-AC593875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E1B2EF-70D9-4601-B196-FBED3463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EDCC08-FD1F-485E-BA7B-AB3FB02F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958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E6BF41-E0B2-4285-A4F3-957EF62C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3271E5-A5BA-4533-875E-3DAC0D8C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4833BC-9050-492F-8FF4-EBC35AE1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67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2FFB6-8E3A-4932-8AFD-0A422FE2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2D6BF-ACEF-475B-B5C6-6B8518477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7130EB-6C58-4C13-A24C-80E0E467F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A014C0-1047-42E9-A0D7-5A44F780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0D53EF-6F0A-45FF-BAD7-5E924395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C4CAFF-F3C7-4B0E-A982-CFCF3DAA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68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03F80-EC3A-4AEF-956D-C9F18DC9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8A42CD-724F-499F-9764-8F18EE8FD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1E71E7-DA92-4BE2-8407-06A4F6A10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D6BD0C-E654-4FC0-939C-2F78FC7DE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B8C7-C0C8-4C0B-94A6-A9BEF398D76D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B53967-2288-4319-8658-59375193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59F058-4AD3-4F1F-AE2A-DDFB50DD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270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44804E-1066-4739-8FAD-B4A96063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0180E9-A38D-4F05-944A-602636AA4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4703D-CCEA-42F5-8A10-55A010019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6B8C7-C0C8-4C0B-94A6-A9BEF398D76D}" type="datetimeFigureOut">
              <a:rPr lang="es-MX" smtClean="0"/>
              <a:t>25/10/2022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80F054-70C5-472C-BC36-936F75358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8A8AA0-57EC-4132-BDD8-BCEDE1E2D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25EE-CBBB-4DE4-A11B-0DAC931628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27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communication-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BBB47-8CB3-4D3C-9737-4BAD04506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32B3A3-678C-48E7-BBCC-A9F1EE6957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8C4D5A-42CE-4FF7-9E31-2AD0EAFE4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2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FD0C0-1399-4354-98D0-148662D9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365"/>
            <a:ext cx="10515600" cy="860264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Centros de Carga</a:t>
            </a:r>
            <a:endParaRPr lang="es-MX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1EF5F3-8F8D-F35D-77A7-7C32B22DE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485" y="1166327"/>
            <a:ext cx="8683029" cy="50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4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FD0C0-1399-4354-98D0-148662D9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365"/>
            <a:ext cx="10515600" cy="860264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Centros de Carga</a:t>
            </a:r>
            <a:endParaRPr lang="es-MX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9F0399-395B-F35F-846E-199A36DB1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70" y="1139022"/>
            <a:ext cx="10270460" cy="510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7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FD0C0-1399-4354-98D0-148662D9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Manual de Requerimientos de TIC.</a:t>
            </a:r>
            <a:endParaRPr lang="es-MX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929899-EF01-4D4F-A192-F911DA31F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229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300" b="1" dirty="0">
                <a:solidFill>
                  <a:srgbClr val="0D2C8F"/>
                </a:solidFill>
                <a:ea typeface="Arial Unicode MS" panose="020B0604020202020204" pitchFamily="34" charset="-128"/>
              </a:rPr>
              <a:t>Anexo 5</a:t>
            </a:r>
          </a:p>
          <a:p>
            <a:pPr marL="0" indent="0" algn="ctr">
              <a:buNone/>
            </a:pPr>
            <a:endParaRPr lang="es-MX" sz="1800" b="1" dirty="0">
              <a:solidFill>
                <a:srgbClr val="0D2C8F"/>
              </a:solidFill>
              <a:ea typeface="Arial Unicode MS" panose="020B0604020202020204" pitchFamily="34" charset="-128"/>
            </a:endParaRPr>
          </a:p>
          <a:p>
            <a:r>
              <a:rPr lang="es-MX" sz="1800" dirty="0">
                <a:solidFill>
                  <a:srgbClr val="0070C0"/>
                </a:solidFill>
                <a:latin typeface="Trade Gothic Next Heavy" panose="020B0604020202020204" pitchFamily="34" charset="0"/>
              </a:rPr>
              <a:t>Puesta en Servicio de la Infraestructura de TIC.</a:t>
            </a:r>
          </a:p>
          <a:p>
            <a:pPr lvl="1"/>
            <a:r>
              <a:rPr lang="es-MX" sz="1400" dirty="0">
                <a:solidFill>
                  <a:srgbClr val="0070C0"/>
                </a:solidFill>
                <a:latin typeface="Trade Gothic Next Heavy" panose="020B0604020202020204" pitchFamily="34" charset="0"/>
              </a:rPr>
              <a:t>“3.2 a) – Reunión Inicial Para la preparación de Ingeniería y Despliegue.</a:t>
            </a:r>
          </a:p>
          <a:p>
            <a:pPr marL="0" indent="0">
              <a:buNone/>
            </a:pPr>
            <a:endParaRPr lang="es-MX" sz="1800" b="1" dirty="0">
              <a:solidFill>
                <a:srgbClr val="0D2C8F"/>
              </a:solidFill>
              <a:ea typeface="Arial Unicode MS" panose="020B0604020202020204" pitchFamily="34" charset="-128"/>
            </a:endParaRPr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7E2A05-6A7D-A48C-8299-157C2956D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27539" y="3313626"/>
            <a:ext cx="8090698" cy="279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36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FD0C0-1399-4354-98D0-148662D9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334"/>
            <a:ext cx="10515600" cy="860264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Reunión Inicial de Ingeniería y Despliegue</a:t>
            </a:r>
            <a:endParaRPr lang="es-MX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C2DEBA-0B79-BD31-77B2-194BCEF0F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845" y="1462598"/>
            <a:ext cx="8578310" cy="45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8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FD0C0-1399-4354-98D0-148662D9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273"/>
            <a:ext cx="10515600" cy="86026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Sistema de Administración Para Puesta en Servicio de Equipo</a:t>
            </a:r>
            <a:endParaRPr lang="es-MX" sz="32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9333E50-E82F-56DB-CABB-8F4BC2DB91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6778033"/>
              </p:ext>
            </p:extLst>
          </p:nvPr>
        </p:nvGraphicFramePr>
        <p:xfrm>
          <a:off x="2710634" y="1698558"/>
          <a:ext cx="6770732" cy="438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811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FD0C0-1399-4354-98D0-148662D9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273"/>
            <a:ext cx="10515600" cy="86026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Sistema de Administración Para Puesta en Servicio de Equipo</a:t>
            </a:r>
            <a:endParaRPr lang="es-MX" sz="32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76D37C6-8A87-DDF0-61FC-A1F980384B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912123"/>
              </p:ext>
            </p:extLst>
          </p:nvPr>
        </p:nvGraphicFramePr>
        <p:xfrm>
          <a:off x="1002749" y="1634537"/>
          <a:ext cx="10186502" cy="4531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782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FD0C0-1399-4354-98D0-148662D9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273"/>
            <a:ext cx="10515600" cy="86026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Sistema de Administración Para Puesta en Servicio de Equipo</a:t>
            </a:r>
            <a:endParaRPr lang="es-MX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2AC2AC-16F0-693B-1AB5-926E764ED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585" y="1634537"/>
            <a:ext cx="7924829" cy="46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72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FD0C0-1399-4354-98D0-148662D9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273"/>
            <a:ext cx="10515600" cy="86026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Sistema de Administración Para Puesta en Servicio de Equipo</a:t>
            </a:r>
            <a:endParaRPr lang="es-MX" sz="32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A27BB7C-C317-835A-55F5-9EC24325F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829083"/>
              </p:ext>
            </p:extLst>
          </p:nvPr>
        </p:nvGraphicFramePr>
        <p:xfrm>
          <a:off x="838200" y="1825991"/>
          <a:ext cx="10815735" cy="425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8552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FD0C0-1399-4354-98D0-148662D9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273"/>
            <a:ext cx="10515600" cy="860264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0D2C8F"/>
                </a:solidFill>
                <a:ea typeface="Arial Unicode MS" panose="020B0604020202020204" pitchFamily="34" charset="-128"/>
              </a:rPr>
              <a:t>¿Preguntas?</a:t>
            </a:r>
            <a:endParaRPr lang="es-MX" sz="3200" dirty="0"/>
          </a:p>
        </p:txBody>
      </p:sp>
      <p:pic>
        <p:nvPicPr>
          <p:cNvPr id="3" name="Imagen 2" descr="Imagen que contiene hombre, parado, traje, vistiendo&#10;&#10;Descripción generada automáticamente">
            <a:extLst>
              <a:ext uri="{FF2B5EF4-FFF2-40B4-BE49-F238E27FC236}">
                <a16:creationId xmlns:a16="http://schemas.microsoft.com/office/drawing/2014/main" id="{ECCA0FB3-8375-A777-7761-410BFFD49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927" y="2523782"/>
            <a:ext cx="3613869" cy="21410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7BA675F-6FB5-C62C-BF5F-E77AB0E6E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814" y="2523782"/>
            <a:ext cx="3458691" cy="214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2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FD0C0-1399-4354-98D0-148662D9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8375"/>
            <a:ext cx="10515600" cy="255658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>
                <a:solidFill>
                  <a:srgbClr val="0D2C8F"/>
                </a:solidFill>
                <a:ea typeface="Arial Unicode MS" panose="020B0604020202020204" pitchFamily="34" charset="-128"/>
              </a:rPr>
              <a:t>Gracias por su Atención!</a:t>
            </a:r>
            <a:br>
              <a:rPr lang="es-MX" sz="3200" b="1" dirty="0">
                <a:solidFill>
                  <a:srgbClr val="0D2C8F"/>
                </a:solidFill>
                <a:ea typeface="Arial Unicode MS" panose="020B0604020202020204" pitchFamily="34" charset="-128"/>
              </a:rPr>
            </a:br>
            <a:br>
              <a:rPr lang="es-MX" sz="3200" b="1" dirty="0">
                <a:solidFill>
                  <a:srgbClr val="0D2C8F"/>
                </a:solidFill>
                <a:ea typeface="Arial Unicode MS" panose="020B0604020202020204" pitchFamily="34" charset="-128"/>
              </a:rPr>
            </a:br>
            <a:br>
              <a:rPr lang="es-MX" sz="3200" b="1" dirty="0">
                <a:solidFill>
                  <a:srgbClr val="0D2C8F"/>
                </a:solidFill>
                <a:ea typeface="Arial Unicode MS" panose="020B0604020202020204" pitchFamily="34" charset="-128"/>
              </a:rPr>
            </a:br>
            <a:r>
              <a:rPr lang="es-MX" sz="3200" b="1" dirty="0">
                <a:solidFill>
                  <a:srgbClr val="0D2C8F"/>
                </a:solidFill>
                <a:ea typeface="Arial Unicode MS" panose="020B0604020202020204" pitchFamily="34" charset="-128"/>
              </a:rPr>
              <a:t>Ramón Adrián </a:t>
            </a:r>
            <a:r>
              <a:rPr lang="es-MX" sz="3200" b="1" dirty="0" err="1">
                <a:solidFill>
                  <a:srgbClr val="0D2C8F"/>
                </a:solidFill>
                <a:ea typeface="Arial Unicode MS" panose="020B0604020202020204" pitchFamily="34" charset="-128"/>
              </a:rPr>
              <a:t>Verdía</a:t>
            </a:r>
            <a:r>
              <a:rPr lang="es-MX" sz="3200" b="1" dirty="0">
                <a:solidFill>
                  <a:srgbClr val="0D2C8F"/>
                </a:solidFill>
                <a:ea typeface="Arial Unicode MS" panose="020B0604020202020204" pitchFamily="34" charset="-128"/>
              </a:rPr>
              <a:t> Gutiérrez</a:t>
            </a:r>
            <a:br>
              <a:rPr lang="es-MX" sz="3200" b="1" dirty="0">
                <a:solidFill>
                  <a:srgbClr val="0D2C8F"/>
                </a:solidFill>
                <a:ea typeface="Arial Unicode MS" panose="020B0604020202020204" pitchFamily="34" charset="-128"/>
              </a:rPr>
            </a:br>
            <a:br>
              <a:rPr lang="es-MX" sz="3200" b="1" dirty="0">
                <a:solidFill>
                  <a:srgbClr val="0D2C8F"/>
                </a:solidFill>
                <a:ea typeface="Arial Unicode MS" panose="020B0604020202020204" pitchFamily="34" charset="-128"/>
              </a:rPr>
            </a:br>
            <a:br>
              <a:rPr lang="es-MX" sz="3200" b="1" dirty="0">
                <a:solidFill>
                  <a:srgbClr val="0D2C8F"/>
                </a:solidFill>
                <a:ea typeface="Arial Unicode MS" panose="020B0604020202020204" pitchFamily="34" charset="-128"/>
              </a:rPr>
            </a:br>
            <a:r>
              <a:rPr lang="es-MX" sz="3200" b="1" dirty="0">
                <a:solidFill>
                  <a:srgbClr val="0D2C8F"/>
                </a:solidFill>
                <a:ea typeface="Arial Unicode MS" panose="020B0604020202020204" pitchFamily="34" charset="-128"/>
              </a:rPr>
              <a:t>Tel: 3330508788</a:t>
            </a:r>
            <a:endParaRPr lang="es-MX" sz="3200" dirty="0"/>
          </a:p>
        </p:txBody>
      </p:sp>
      <p:pic>
        <p:nvPicPr>
          <p:cNvPr id="6" name="Imagen 5" descr="Imagen que contiene estrella&#10;&#10;Descripción generada automáticamente">
            <a:extLst>
              <a:ext uri="{FF2B5EF4-FFF2-40B4-BE49-F238E27FC236}">
                <a16:creationId xmlns:a16="http://schemas.microsoft.com/office/drawing/2014/main" id="{598FF0FB-0B29-CB2D-E626-A82760853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64" y="3825550"/>
            <a:ext cx="3033071" cy="189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9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FD0C0-1399-4354-98D0-148662D9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339"/>
            <a:ext cx="10515600" cy="2422769"/>
          </a:xfrm>
        </p:spPr>
        <p:txBody>
          <a:bodyPr>
            <a:normAutofit fontScale="90000"/>
          </a:bodyPr>
          <a:lstStyle/>
          <a:p>
            <a:r>
              <a:rPr lang="es-MX" sz="44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Cumplimiento al Manual de Requerimientos de Tecnologías de la Información y Comunicaciones Para Centros de Carga.</a:t>
            </a:r>
            <a:br>
              <a:rPr lang="es-MX" sz="44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929899-EF01-4D4F-A192-F911DA31F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662"/>
            <a:ext cx="10515600" cy="319930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2800" b="1" dirty="0">
              <a:solidFill>
                <a:srgbClr val="0D2C8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b="1" dirty="0">
              <a:solidFill>
                <a:srgbClr val="0D2C8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2800" b="1" dirty="0">
              <a:solidFill>
                <a:srgbClr val="0D2C8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Ramón Adrián </a:t>
            </a:r>
            <a:r>
              <a:rPr lang="es-MX" sz="2800" b="1" dirty="0" err="1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Verdía</a:t>
            </a:r>
            <a:r>
              <a:rPr lang="es-MX" sz="28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Gutiérrez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2800" b="1" dirty="0">
              <a:solidFill>
                <a:srgbClr val="0D2C8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2800" b="1" dirty="0">
              <a:solidFill>
                <a:srgbClr val="0D2C8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Guadalajara, Jalisco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21</a:t>
            </a:r>
            <a:r>
              <a:rPr lang="es-MX" sz="28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octubre de 2022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Google Shape;73;p13">
            <a:extLst>
              <a:ext uri="{FF2B5EF4-FFF2-40B4-BE49-F238E27FC236}">
                <a16:creationId xmlns:a16="http://schemas.microsoft.com/office/drawing/2014/main" id="{468BD058-E54E-8A30-FB26-C9B5F3ED1CF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9730" y="4530807"/>
            <a:ext cx="1849502" cy="62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CEAE7C-3EEF-CEBC-679D-3E038656F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5222">
                        <a14:foregroundMark x1="81111" y1="39815" x2="86333" y2="40741"/>
                        <a14:foregroundMark x1="92222" y1="45370" x2="95222" y2="52593"/>
                        <a14:foregroundMark x1="47111" y1="37407" x2="50000" y2="45741"/>
                        <a14:foregroundMark x1="40556" y1="30000" x2="30778" y2="30000"/>
                        <a14:foregroundMark x1="30778" y1="30000" x2="42556" y2="40556"/>
                        <a14:foregroundMark x1="42556" y1="40556" x2="35667" y2="28704"/>
                        <a14:foregroundMark x1="35667" y1="28704" x2="35111" y2="28148"/>
                        <a14:foregroundMark x1="28889" y1="44630" x2="32444" y2="48333"/>
                        <a14:foregroundMark x1="22444" y1="42778" x2="24889" y2="52778"/>
                        <a14:foregroundMark x1="21333" y1="43333" x2="20667" y2="45741"/>
                        <a14:foregroundMark x1="56111" y1="25556" x2="56111" y2="25556"/>
                        <a14:foregroundMark x1="48556" y1="23704" x2="52333" y2="25185"/>
                        <a14:foregroundMark x1="58889" y1="35926" x2="60333" y2="39444"/>
                        <a14:foregroundMark x1="62667" y1="36481" x2="62444" y2="34444"/>
                        <a14:foregroundMark x1="69444" y1="32593" x2="72667" y2="34074"/>
                        <a14:foregroundMark x1="67778" y1="45741" x2="65333" y2="43704"/>
                        <a14:foregroundMark x1="85222" y1="38333" x2="85222" y2="38333"/>
                        <a14:foregroundMark x1="85222" y1="38333" x2="86111" y2="38889"/>
                        <a14:foregroundMark x1="88222" y1="39444" x2="88222" y2="3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4043"/>
            <a:ext cx="5353050" cy="321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7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47B6659-83DF-5601-C4C7-AD6A35BF5A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065839"/>
              </p:ext>
            </p:extLst>
          </p:nvPr>
        </p:nvGraphicFramePr>
        <p:xfrm>
          <a:off x="4420456" y="1122031"/>
          <a:ext cx="6310066" cy="461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EA8DB341-3B16-45DD-FF06-8635C3F2C7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8" y="1663137"/>
            <a:ext cx="3870797" cy="34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1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FD0C0-1399-4354-98D0-148662D9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012"/>
            <a:ext cx="10515600" cy="860264"/>
          </a:xfrm>
        </p:spPr>
        <p:txBody>
          <a:bodyPr>
            <a:noAutofit/>
          </a:bodyPr>
          <a:lstStyle/>
          <a:p>
            <a:r>
              <a:rPr lang="es-MX" sz="28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Responsabilidades de los Integrantes del Mercado </a:t>
            </a:r>
            <a:r>
              <a:rPr lang="es-MX" sz="2800" b="1" dirty="0" err="1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Electrico</a:t>
            </a:r>
            <a:r>
              <a:rPr lang="es-MX" sz="28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Mayorista.</a:t>
            </a:r>
            <a:endParaRPr lang="es-MX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929899-EF01-4D4F-A192-F911DA31F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6799"/>
            <a:ext cx="10515600" cy="860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Control, Generación, Centros de Carga, Transportista y Distribuidor.</a:t>
            </a:r>
            <a:endParaRPr lang="es-MX" sz="1800" dirty="0"/>
          </a:p>
        </p:txBody>
      </p:sp>
      <p:pic>
        <p:nvPicPr>
          <p:cNvPr id="4" name="Google Shape;73;p13">
            <a:extLst>
              <a:ext uri="{FF2B5EF4-FFF2-40B4-BE49-F238E27FC236}">
                <a16:creationId xmlns:a16="http://schemas.microsoft.com/office/drawing/2014/main" id="{AE9F7E70-3601-2FB1-BD20-DD07AA9956B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107" y="3852091"/>
            <a:ext cx="175007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que contiene captura de pantalla, monitor&#10;&#10;Descripción generada con confianza alta">
            <a:extLst>
              <a:ext uri="{FF2B5EF4-FFF2-40B4-BE49-F238E27FC236}">
                <a16:creationId xmlns:a16="http://schemas.microsoft.com/office/drawing/2014/main" id="{E2153A75-0BC4-72FC-F150-158A90433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9" b="89607" l="0" r="89844">
                        <a14:foregroundMark x1="3027" y1="3464" x2="14746" y2="3464"/>
                        <a14:foregroundMark x1="14746" y1="3464" x2="24609" y2="14781"/>
                        <a14:foregroundMark x1="24609" y1="14781" x2="27051" y2="37413"/>
                        <a14:foregroundMark x1="27051" y1="37413" x2="15918" y2="47344"/>
                        <a14:foregroundMark x1="13364" y1="47403" x2="5957" y2="47575"/>
                        <a14:foregroundMark x1="15918" y1="47344" x2="15758" y2="47348"/>
                        <a14:foregroundMark x1="5957" y1="47575" x2="0" y2="25173"/>
                        <a14:foregroundMark x1="0" y1="25173" x2="2441" y2="3926"/>
                        <a14:foregroundMark x1="30273" y1="5774" x2="33203" y2="29330"/>
                        <a14:foregroundMark x1="33203" y1="29330" x2="44629" y2="37644"/>
                        <a14:foregroundMark x1="44629" y1="37644" x2="52930" y2="23326"/>
                        <a14:foregroundMark x1="52930" y1="23326" x2="41797" y2="10624"/>
                        <a14:foregroundMark x1="41797" y1="10624" x2="30859" y2="14550"/>
                        <a14:foregroundMark x1="16113" y1="3926" x2="6055" y2="5774"/>
                        <a14:foregroundMark x1="6055" y1="5774" x2="11816" y2="25173"/>
                        <a14:foregroundMark x1="11816" y1="25173" x2="21680" y2="25635"/>
                        <a14:foregroundMark x1="21680" y1="25635" x2="18262" y2="2771"/>
                        <a14:foregroundMark x1="18262" y1="2771" x2="16211" y2="2079"/>
                        <a14:foregroundMark x1="25781" y1="35566" x2="34668" y2="45266"/>
                        <a14:foregroundMark x1="34668" y1="45266" x2="66113" y2="45266"/>
                        <a14:foregroundMark x1="66113" y1="45266" x2="55371" y2="38337"/>
                        <a14:foregroundMark x1="55371" y1="38337" x2="26465" y2="38337"/>
                        <a14:foregroundMark x1="51660" y1="14319" x2="59766" y2="31178"/>
                        <a14:foregroundMark x1="59766" y1="31178" x2="59277" y2="29561"/>
                        <a14:foregroundMark x1="52734" y1="21478" x2="61914" y2="32102"/>
                        <a14:foregroundMark x1="61914" y1="32102" x2="51563" y2="32794"/>
                        <a14:foregroundMark x1="51563" y1="32794" x2="40918" y2="20785"/>
                        <a14:foregroundMark x1="40918" y1="20785" x2="14453" y2="17321"/>
                        <a14:foregroundMark x1="70508" y1="32794" x2="65527" y2="38337"/>
                        <a14:backgroundMark x1="19630" y1="48005" x2="63574" y2="55658"/>
                        <a14:backgroundMark x1="63574" y1="55658" x2="70703" y2="72748"/>
                        <a14:backgroundMark x1="70703" y1="72748" x2="72363" y2="96536"/>
                        <a14:backgroundMark x1="72363" y1="96536" x2="16797" y2="93072"/>
                        <a14:backgroundMark x1="16797" y1="93072" x2="15625" y2="69515"/>
                        <a14:backgroundMark x1="15625" y1="69515" x2="11914" y2="50766"/>
                        <a14:backgroundMark x1="71484" y1="39492" x2="71484" y2="38799"/>
                        <a14:backgroundMark x1="72559" y1="41570" x2="73145" y2="45727"/>
                        <a14:backgroundMark x1="72656" y1="42263" x2="72656" y2="46420"/>
                        <a14:backgroundMark x1="72070" y1="41109" x2="72168" y2="46420"/>
                        <a14:backgroundMark x1="72070" y1="41339" x2="72461" y2="47113"/>
                        <a14:backgroundMark x1="72363" y1="42725" x2="72266" y2="46651"/>
                        <a14:backgroundMark x1="13184" y1="48037" x2="15430" y2="48499"/>
                        <a14:backgroundMark x1="15039" y1="47575" x2="15039" y2="47575"/>
                        <a14:backgroundMark x1="72852" y1="30716" x2="81738" y2="42032"/>
                        <a14:backgroundMark x1="81738" y1="42032" x2="88770" y2="42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17" y="3429725"/>
            <a:ext cx="4706452" cy="1990131"/>
          </a:xfrm>
          <a:prstGeom prst="rect">
            <a:avLst/>
          </a:prstGeom>
        </p:spPr>
      </p:pic>
      <p:pic>
        <p:nvPicPr>
          <p:cNvPr id="6" name="Imagen 5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8E53D965-0E97-D45A-477F-B4E4C3DDA4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62" y="3575676"/>
            <a:ext cx="1505251" cy="8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1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FD0C0-1399-4354-98D0-148662D9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Centros de Carga</a:t>
            </a:r>
            <a:endParaRPr lang="es-MX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929899-EF01-4D4F-A192-F911DA31F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229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300" b="1" dirty="0">
                <a:solidFill>
                  <a:srgbClr val="0D2C8F"/>
                </a:solidFill>
                <a:ea typeface="Arial Unicode MS" panose="020B0604020202020204" pitchFamily="34" charset="-128"/>
              </a:rPr>
              <a:t>Capitulo 7</a:t>
            </a:r>
          </a:p>
          <a:p>
            <a:pPr marL="0" indent="0" algn="ctr">
              <a:buNone/>
            </a:pPr>
            <a:endParaRPr lang="es-MX" sz="1800" b="1" dirty="0">
              <a:solidFill>
                <a:srgbClr val="0D2C8F"/>
              </a:solidFill>
              <a:ea typeface="Arial Unicode MS" panose="020B0604020202020204" pitchFamily="34" charset="-128"/>
            </a:endParaRPr>
          </a:p>
          <a:p>
            <a:r>
              <a:rPr lang="es-MX" sz="1800" dirty="0">
                <a:solidFill>
                  <a:srgbClr val="0070C0"/>
                </a:solidFill>
                <a:latin typeface="Trade Gothic Next Heavy" panose="020B0604020202020204" pitchFamily="34" charset="0"/>
              </a:rPr>
              <a:t>- Centros de Carga Tipo A Conectados a Niveles de Tensión &lt;69kV</a:t>
            </a:r>
          </a:p>
          <a:p>
            <a:endParaRPr lang="es-MX" sz="1800" dirty="0">
              <a:solidFill>
                <a:srgbClr val="0070C0"/>
              </a:solidFill>
              <a:latin typeface="Trade Gothic Next Heavy" panose="020B0604020202020204" pitchFamily="34" charset="0"/>
            </a:endParaRPr>
          </a:p>
          <a:p>
            <a:r>
              <a:rPr lang="es-MX" sz="1800" dirty="0">
                <a:solidFill>
                  <a:srgbClr val="0070C0"/>
                </a:solidFill>
                <a:latin typeface="Trade Gothic Next Heavy" panose="020B0604020202020204" pitchFamily="34" charset="0"/>
              </a:rPr>
              <a:t>- Centros de Carga Tipo B Conectados a Niveles de Tensión &gt;69kV</a:t>
            </a:r>
          </a:p>
          <a:p>
            <a:pPr marL="0" indent="0">
              <a:buNone/>
            </a:pPr>
            <a:endParaRPr lang="es-MX" sz="1800" b="1" dirty="0">
              <a:solidFill>
                <a:srgbClr val="0D2C8F"/>
              </a:solidFill>
              <a:ea typeface="Arial Unicode MS" panose="020B0604020202020204" pitchFamily="34" charset="-128"/>
            </a:endParaRPr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16885A-FCE0-D8F5-4B36-4425C5DCF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556" y1="15469" x2="29556" y2="15469"/>
                        <a14:foregroundMark x1="39889" y1="57969" x2="39889" y2="5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96" y="3583881"/>
            <a:ext cx="3092652" cy="21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3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9DB0FB2-EA25-71AB-9D5C-4ED4BB87A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105" y="1512247"/>
            <a:ext cx="8721790" cy="4787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94FD0C0-1399-4354-98D0-148662D9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Centros de Carga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93922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19CA6B8-AB54-D0AE-66CA-2279B8E42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407" y="595961"/>
            <a:ext cx="5245807" cy="57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2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E12D93-27F6-41C9-251B-513E704A1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590" y="543908"/>
            <a:ext cx="741997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8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FD0C0-1399-4354-98D0-148662D9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365"/>
            <a:ext cx="10515600" cy="860264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0D2C8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Centros de Carga</a:t>
            </a:r>
            <a:endParaRPr lang="es-MX" sz="3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90ADA7-202A-914E-FB16-143891A6E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874" y="1127139"/>
            <a:ext cx="9380252" cy="514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6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453</Words>
  <Application>Microsoft Office PowerPoint</Application>
  <PresentationFormat>Panorámica</PresentationFormat>
  <Paragraphs>87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Trade Gothic Next Heavy</vt:lpstr>
      <vt:lpstr>Tema de Office</vt:lpstr>
      <vt:lpstr>Presentación de PowerPoint</vt:lpstr>
      <vt:lpstr>Cumplimiento al Manual de Requerimientos de Tecnologías de la Información y Comunicaciones Para Centros de Carga. </vt:lpstr>
      <vt:lpstr>Presentación de PowerPoint</vt:lpstr>
      <vt:lpstr>Responsabilidades de los Integrantes del Mercado Electrico Mayorista.</vt:lpstr>
      <vt:lpstr>Centros de Carga</vt:lpstr>
      <vt:lpstr>Centros de Carga</vt:lpstr>
      <vt:lpstr>Presentación de PowerPoint</vt:lpstr>
      <vt:lpstr>Presentación de PowerPoint</vt:lpstr>
      <vt:lpstr>Centros de Carga</vt:lpstr>
      <vt:lpstr>Centros de Carga</vt:lpstr>
      <vt:lpstr>Centros de Carga</vt:lpstr>
      <vt:lpstr>Manual de Requerimientos de TIC.</vt:lpstr>
      <vt:lpstr>Reunión Inicial de Ingeniería y Despliegue</vt:lpstr>
      <vt:lpstr>Sistema de Administración Para Puesta en Servicio de Equipo</vt:lpstr>
      <vt:lpstr>Sistema de Administración Para Puesta en Servicio de Equipo</vt:lpstr>
      <vt:lpstr>Sistema de Administración Para Puesta en Servicio de Equipo</vt:lpstr>
      <vt:lpstr>Sistema de Administración Para Puesta en Servicio de Equipo</vt:lpstr>
      <vt:lpstr>¿Preguntas?</vt:lpstr>
      <vt:lpstr>Gracias por su Atención!   Ramón Adrián Verdía Gutiérrez   Tel: 3330508788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Eduardo Mancilla</cp:lastModifiedBy>
  <cp:revision>9</cp:revision>
  <dcterms:created xsi:type="dcterms:W3CDTF">2022-09-27T21:15:35Z</dcterms:created>
  <dcterms:modified xsi:type="dcterms:W3CDTF">2022-10-25T16:05:09Z</dcterms:modified>
</cp:coreProperties>
</file>